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9" r:id="rId3"/>
    <p:sldId id="282" r:id="rId4"/>
    <p:sldId id="283" r:id="rId5"/>
    <p:sldId id="284" r:id="rId6"/>
    <p:sldId id="285" r:id="rId7"/>
    <p:sldId id="260" r:id="rId8"/>
    <p:sldId id="262"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70AD47"/>
    <a:srgbClr val="5B9BD5"/>
    <a:srgbClr val="FFB7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18" autoAdjust="0"/>
  </p:normalViewPr>
  <p:slideViewPr>
    <p:cSldViewPr snapToGrid="0">
      <p:cViewPr>
        <p:scale>
          <a:sx n="66" d="100"/>
          <a:sy n="66" d="100"/>
        </p:scale>
        <p:origin x="792"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45E1D0-E713-4505-B594-28FB3A99DDE9}" type="datetimeFigureOut">
              <a:rPr lang="en-US" smtClean="0"/>
              <a:t>6/11/2020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4365D-CD38-47D5-A94C-C974EDE11455}" type="slidenum">
              <a:rPr lang="en-US" smtClean="0"/>
              <a:t>‹#›</a:t>
            </a:fld>
            <a:endParaRPr lang="en-US"/>
          </a:p>
        </p:txBody>
      </p:sp>
    </p:spTree>
    <p:extLst>
      <p:ext uri="{BB962C8B-B14F-4D97-AF65-F5344CB8AC3E}">
        <p14:creationId xmlns:p14="http://schemas.microsoft.com/office/powerpoint/2010/main" val="129275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s-ES" sz="1200" dirty="0">
                <a:latin typeface="Helvetica Neue"/>
              </a:rPr>
              <a:t>Los datos muestran que dependiendo del periodo en el que se haga el recorrido el trole cambia el número de paradas. Esto puede pasar debido a que en determinadas paradas el trole ya va a su capacidad máxima.</a:t>
            </a:r>
          </a:p>
          <a:p>
            <a:pPr marL="171450" indent="-171450" algn="just">
              <a:buFont typeface="Arial" panose="020B0604020202020204" pitchFamily="34" charset="0"/>
              <a:buChar char="•"/>
            </a:pPr>
            <a:endParaRPr lang="es-ES" sz="600" dirty="0">
              <a:latin typeface="Helvetica Neue"/>
            </a:endParaRPr>
          </a:p>
          <a:p>
            <a:pPr marL="171450" indent="-171450" algn="just">
              <a:buFont typeface="Arial" panose="020B0604020202020204" pitchFamily="34" charset="0"/>
              <a:buChar char="•"/>
            </a:pPr>
            <a:r>
              <a:rPr lang="es-ES" sz="1200" dirty="0">
                <a:latin typeface="Helvetica Neue"/>
              </a:rPr>
              <a:t>Los datos de la mañana contabilizan menos paradas, lo cual podría indicar que en este periodo viajan más personas. El periodo de la mañana corresponde desde las 5am hasta las 8am.</a:t>
            </a:r>
          </a:p>
          <a:p>
            <a:pPr marL="171450" indent="-171450" algn="just">
              <a:buFont typeface="Arial" panose="020B0604020202020204" pitchFamily="34" charset="0"/>
              <a:buChar char="•"/>
            </a:pPr>
            <a:endParaRPr lang="es-ES" sz="600" dirty="0">
              <a:latin typeface="Helvetica Neue"/>
            </a:endParaRPr>
          </a:p>
          <a:p>
            <a:pPr marL="171450" indent="-171450" algn="just">
              <a:buFont typeface="Arial" panose="020B0604020202020204" pitchFamily="34" charset="0"/>
              <a:buChar char="•"/>
            </a:pPr>
            <a:r>
              <a:rPr lang="es-ES" sz="1200" dirty="0">
                <a:latin typeface="Helvetica Neue"/>
              </a:rPr>
              <a:t>El periodo de la tarde corresponde desde las 3pm hasta las 8pm.</a:t>
            </a:r>
          </a:p>
          <a:p>
            <a:pPr marL="171450" indent="-171450" algn="just">
              <a:buFont typeface="Arial" panose="020B0604020202020204" pitchFamily="34" charset="0"/>
              <a:buChar char="•"/>
            </a:pPr>
            <a:endParaRPr lang="es-ES" sz="600" dirty="0">
              <a:latin typeface="Helvetica Neue"/>
            </a:endParaRPr>
          </a:p>
          <a:p>
            <a:pPr marL="171450" indent="-171450" algn="just">
              <a:buFont typeface="Arial" panose="020B0604020202020204" pitchFamily="34" charset="0"/>
              <a:buChar char="•"/>
            </a:pPr>
            <a:r>
              <a:rPr lang="es-ES" sz="1200" dirty="0">
                <a:latin typeface="Helvetica Neue"/>
              </a:rPr>
              <a:t>El periodo Valle corresponde desde las 9am hasta las 2pm, en donde se registra mayor cantidad de paradas; esto podría deberse a que en ese periodo no existe una demanda tan alta de transporte como en los demás periodos.</a:t>
            </a:r>
          </a:p>
          <a:p>
            <a:endParaRPr lang="en-US" dirty="0"/>
          </a:p>
        </p:txBody>
      </p:sp>
      <p:sp>
        <p:nvSpPr>
          <p:cNvPr id="4" name="Slide Number Placeholder 3"/>
          <p:cNvSpPr>
            <a:spLocks noGrp="1"/>
          </p:cNvSpPr>
          <p:nvPr>
            <p:ph type="sldNum" sz="quarter" idx="5"/>
          </p:nvPr>
        </p:nvSpPr>
        <p:spPr/>
        <p:txBody>
          <a:bodyPr/>
          <a:lstStyle/>
          <a:p>
            <a:fld id="{19A4365D-CD38-47D5-A94C-C974EDE11455}" type="slidenum">
              <a:rPr lang="en-US" smtClean="0"/>
              <a:t>3</a:t>
            </a:fld>
            <a:endParaRPr lang="en-US"/>
          </a:p>
        </p:txBody>
      </p:sp>
    </p:spTree>
    <p:extLst>
      <p:ext uri="{BB962C8B-B14F-4D97-AF65-F5344CB8AC3E}">
        <p14:creationId xmlns:p14="http://schemas.microsoft.com/office/powerpoint/2010/main" val="3717492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s-ES" dirty="0">
                <a:latin typeface="Helvetica Neue"/>
              </a:rPr>
              <a:t>Las paradas con mas afluencia de personas son: Estación Norte La Y, La Carolina, El Ejido.</a:t>
            </a:r>
          </a:p>
          <a:p>
            <a:pPr marL="171450" indent="-171450" algn="just">
              <a:buFont typeface="Arial" panose="020B0604020202020204" pitchFamily="34" charset="0"/>
              <a:buChar char="•"/>
            </a:pPr>
            <a:endParaRPr lang="es-ES" dirty="0">
              <a:latin typeface="Helvetica Neue"/>
            </a:endParaRPr>
          </a:p>
          <a:p>
            <a:pPr marL="171450" indent="-171450" algn="just">
              <a:buFont typeface="Arial" panose="020B0604020202020204" pitchFamily="34" charset="0"/>
              <a:buChar char="•"/>
            </a:pPr>
            <a:r>
              <a:rPr lang="es-ES" dirty="0">
                <a:latin typeface="Helvetica Neue"/>
              </a:rPr>
              <a:t>En sentido “Norte-Sur” los datos muestran que desde la primera estación los articulados salen más llenos en horario Valle. </a:t>
            </a:r>
          </a:p>
          <a:p>
            <a:pPr marL="171450" indent="-171450" algn="just">
              <a:buFont typeface="Arial" panose="020B0604020202020204" pitchFamily="34" charset="0"/>
              <a:buChar char="•"/>
            </a:pPr>
            <a:endParaRPr lang="es-ES" dirty="0">
              <a:latin typeface="Helvetica Neue"/>
            </a:endParaRPr>
          </a:p>
          <a:p>
            <a:pPr marL="171450" indent="-171450" algn="just">
              <a:buFont typeface="Arial" panose="020B0604020202020204" pitchFamily="34" charset="0"/>
              <a:buChar char="•"/>
            </a:pPr>
            <a:endParaRPr lang="es-ES" dirty="0">
              <a:latin typeface="Helvetica Neue"/>
            </a:endParaRPr>
          </a:p>
          <a:p>
            <a:pPr marL="285750" indent="-285750" algn="just">
              <a:buFont typeface="Arial" panose="020B0604020202020204" pitchFamily="34" charset="0"/>
              <a:buChar char="•"/>
            </a:pPr>
            <a:r>
              <a:rPr lang="es-ES" dirty="0">
                <a:latin typeface="Helvetica Neue"/>
              </a:rPr>
              <a:t>El número de personas que se bajan parece ser uniforme, exceptuando las paradas principales.</a:t>
            </a:r>
          </a:p>
        </p:txBody>
      </p:sp>
      <p:sp>
        <p:nvSpPr>
          <p:cNvPr id="4" name="Slide Number Placeholder 3"/>
          <p:cNvSpPr>
            <a:spLocks noGrp="1"/>
          </p:cNvSpPr>
          <p:nvPr>
            <p:ph type="sldNum" sz="quarter" idx="5"/>
          </p:nvPr>
        </p:nvSpPr>
        <p:spPr/>
        <p:txBody>
          <a:bodyPr/>
          <a:lstStyle/>
          <a:p>
            <a:fld id="{19A4365D-CD38-47D5-A94C-C974EDE11455}" type="slidenum">
              <a:rPr lang="en-US" smtClean="0"/>
              <a:t>4</a:t>
            </a:fld>
            <a:endParaRPr lang="en-US"/>
          </a:p>
        </p:txBody>
      </p:sp>
    </p:spTree>
    <p:extLst>
      <p:ext uri="{BB962C8B-B14F-4D97-AF65-F5344CB8AC3E}">
        <p14:creationId xmlns:p14="http://schemas.microsoft.com/office/powerpoint/2010/main" val="106881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s-ES" dirty="0">
                <a:latin typeface="Helvetica Neue"/>
              </a:rPr>
              <a:t>Si tomamos la suma acumulada de pasajeros que se suben al articulado, sin contar los que se bajan; la capacidad ocupada sería de un 50% debido a que el máximo es 160.</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latin typeface="Helvetica Neue"/>
              </a:rPr>
              <a:t>Este grafico es lo opuesto al de la parte superior y tiene mucho sentido porque indica que todas las personas que se suben al articulado se bajan. </a:t>
            </a:r>
          </a:p>
          <a:p>
            <a:pPr marL="171450" indent="-171450" algn="just">
              <a:buFont typeface="Arial" panose="020B0604020202020204" pitchFamily="34" charset="0"/>
              <a:buChar char="•"/>
            </a:pPr>
            <a:endParaRPr lang="es-ES" dirty="0">
              <a:latin typeface="Helvetica Neue"/>
            </a:endParaRPr>
          </a:p>
          <a:p>
            <a:pPr marL="171450" indent="-171450" algn="just">
              <a:buFont typeface="Arial" panose="020B0604020202020204" pitchFamily="34" charset="0"/>
              <a:buChar char="•"/>
            </a:pPr>
            <a:endParaRPr lang="es-ES" dirty="0">
              <a:latin typeface="Helvetica Neue"/>
            </a:endParaRPr>
          </a:p>
          <a:p>
            <a:pPr marL="171450" indent="-171450" algn="just">
              <a:buFont typeface="Arial" panose="020B0604020202020204" pitchFamily="34" charset="0"/>
              <a:buChar char="•"/>
            </a:pPr>
            <a:r>
              <a:rPr lang="es-ES" dirty="0">
                <a:latin typeface="Helvetica Neue"/>
              </a:rPr>
              <a:t>Si bien puede parecer poco debido a la realidad actual de la ciudad, los datos corresponden al año 2016.</a:t>
            </a:r>
          </a:p>
          <a:p>
            <a:endParaRPr lang="en-US" dirty="0"/>
          </a:p>
        </p:txBody>
      </p:sp>
      <p:sp>
        <p:nvSpPr>
          <p:cNvPr id="4" name="Slide Number Placeholder 3"/>
          <p:cNvSpPr>
            <a:spLocks noGrp="1"/>
          </p:cNvSpPr>
          <p:nvPr>
            <p:ph type="sldNum" sz="quarter" idx="5"/>
          </p:nvPr>
        </p:nvSpPr>
        <p:spPr/>
        <p:txBody>
          <a:bodyPr/>
          <a:lstStyle/>
          <a:p>
            <a:fld id="{19A4365D-CD38-47D5-A94C-C974EDE11455}" type="slidenum">
              <a:rPr lang="en-US" smtClean="0"/>
              <a:t>5</a:t>
            </a:fld>
            <a:endParaRPr lang="en-US"/>
          </a:p>
        </p:txBody>
      </p:sp>
    </p:spTree>
    <p:extLst>
      <p:ext uri="{BB962C8B-B14F-4D97-AF65-F5344CB8AC3E}">
        <p14:creationId xmlns:p14="http://schemas.microsoft.com/office/powerpoint/2010/main" val="121307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s-ES" dirty="0">
                <a:latin typeface="Helvetica Neue"/>
              </a:rPr>
              <a:t>Es interesante ver que los datos muestran que en sentido “Norte-Sur” parece haber un promedio de ocupación más alto que en sentido “Sur-Norte”.</a:t>
            </a:r>
          </a:p>
          <a:p>
            <a:pPr marL="171450" indent="-171450" algn="just">
              <a:buFont typeface="Arial" panose="020B0604020202020204" pitchFamily="34" charset="0"/>
              <a:buChar char="•"/>
            </a:pPr>
            <a:endParaRPr lang="es-ES" dirty="0">
              <a:latin typeface="Helvetica Neue"/>
            </a:endParaRPr>
          </a:p>
          <a:p>
            <a:pPr marL="171450" indent="-171450" algn="just">
              <a:buFont typeface="Arial" panose="020B0604020202020204" pitchFamily="34" charset="0"/>
              <a:buChar char="•"/>
            </a:pPr>
            <a:r>
              <a:rPr lang="es-ES" dirty="0">
                <a:latin typeface="Helvetica Neue"/>
              </a:rPr>
              <a:t>En sentido “Norte-Sur” los datos muestran que desde la primera estación los articulados salen más llenos en horario Valle. </a:t>
            </a:r>
          </a:p>
          <a:p>
            <a:pPr algn="just"/>
            <a:endParaRPr lang="es-ES" dirty="0">
              <a:latin typeface="Helvetica Neue"/>
            </a:endParaRPr>
          </a:p>
          <a:p>
            <a:pPr marL="171450" indent="-171450" algn="just">
              <a:buFont typeface="Arial" panose="020B0604020202020204" pitchFamily="34" charset="0"/>
              <a:buChar char="•"/>
            </a:pPr>
            <a:endParaRPr lang="es-ES" dirty="0">
              <a:latin typeface="Helvetica Neue"/>
            </a:endParaRPr>
          </a:p>
          <a:p>
            <a:pPr marL="171450" indent="-171450" algn="just">
              <a:buFont typeface="Arial" panose="020B0604020202020204" pitchFamily="34" charset="0"/>
              <a:buChar char="•"/>
            </a:pPr>
            <a:endParaRPr lang="es-ES" dirty="0">
              <a:latin typeface="Helvetica Neue"/>
            </a:endParaRPr>
          </a:p>
          <a:p>
            <a:pPr marL="171450" indent="-171450" algn="just">
              <a:buFont typeface="Arial" panose="020B0604020202020204" pitchFamily="34" charset="0"/>
              <a:buChar char="•"/>
            </a:pPr>
            <a:r>
              <a:rPr lang="es-ES" dirty="0">
                <a:latin typeface="Helvetica Neue"/>
              </a:rPr>
              <a:t>Es interesante ver que los datos muestran que en sentido “Norte-Sur” parece haber un promedio de ocupación más alto que en sentido “Sur-Norte”.</a:t>
            </a:r>
          </a:p>
          <a:p>
            <a:pPr marL="171450" indent="-171450" algn="just">
              <a:buFont typeface="Arial" panose="020B0604020202020204" pitchFamily="34" charset="0"/>
              <a:buChar char="•"/>
            </a:pPr>
            <a:endParaRPr lang="es-ES" dirty="0">
              <a:latin typeface="Helvetica Neue"/>
            </a:endParaRPr>
          </a:p>
          <a:p>
            <a:pPr marL="171450" indent="-171450" algn="just">
              <a:buFont typeface="Arial" panose="020B0604020202020204" pitchFamily="34" charset="0"/>
              <a:buChar char="•"/>
            </a:pPr>
            <a:r>
              <a:rPr lang="es-ES" dirty="0">
                <a:latin typeface="Helvetica Neue"/>
              </a:rPr>
              <a:t>En sentido “Sur- Norte” los datos muestran que desde la primera estación los articulados salen más llenos en horario de la Tarde.  </a:t>
            </a:r>
          </a:p>
        </p:txBody>
      </p:sp>
      <p:sp>
        <p:nvSpPr>
          <p:cNvPr id="4" name="Slide Number Placeholder 3"/>
          <p:cNvSpPr>
            <a:spLocks noGrp="1"/>
          </p:cNvSpPr>
          <p:nvPr>
            <p:ph type="sldNum" sz="quarter" idx="5"/>
          </p:nvPr>
        </p:nvSpPr>
        <p:spPr/>
        <p:txBody>
          <a:bodyPr/>
          <a:lstStyle/>
          <a:p>
            <a:fld id="{19A4365D-CD38-47D5-A94C-C974EDE11455}" type="slidenum">
              <a:rPr lang="en-US" smtClean="0"/>
              <a:t>6</a:t>
            </a:fld>
            <a:endParaRPr lang="en-US"/>
          </a:p>
        </p:txBody>
      </p:sp>
    </p:spTree>
    <p:extLst>
      <p:ext uri="{BB962C8B-B14F-4D97-AF65-F5344CB8AC3E}">
        <p14:creationId xmlns:p14="http://schemas.microsoft.com/office/powerpoint/2010/main" val="152241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A4365D-CD38-47D5-A94C-C974EDE11455}" type="slidenum">
              <a:rPr lang="en-US" smtClean="0"/>
              <a:t>8</a:t>
            </a:fld>
            <a:endParaRPr lang="en-US"/>
          </a:p>
        </p:txBody>
      </p:sp>
    </p:spTree>
    <p:extLst>
      <p:ext uri="{BB962C8B-B14F-4D97-AF65-F5344CB8AC3E}">
        <p14:creationId xmlns:p14="http://schemas.microsoft.com/office/powerpoint/2010/main" val="1504349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A4365D-CD38-47D5-A94C-C974EDE11455}" type="slidenum">
              <a:rPr lang="en-US" smtClean="0"/>
              <a:t>11</a:t>
            </a:fld>
            <a:endParaRPr lang="en-US"/>
          </a:p>
        </p:txBody>
      </p:sp>
    </p:spTree>
    <p:extLst>
      <p:ext uri="{BB962C8B-B14F-4D97-AF65-F5344CB8AC3E}">
        <p14:creationId xmlns:p14="http://schemas.microsoft.com/office/powerpoint/2010/main" val="245227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5CDA-27EC-4034-8F38-0A94D9C64B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8E041C-E496-408F-BC31-072C886C5D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69E960-54BA-4E19-9A93-CF29806793AD}"/>
              </a:ext>
            </a:extLst>
          </p:cNvPr>
          <p:cNvSpPr>
            <a:spLocks noGrp="1"/>
          </p:cNvSpPr>
          <p:nvPr>
            <p:ph type="dt" sz="half" idx="10"/>
          </p:nvPr>
        </p:nvSpPr>
        <p:spPr/>
        <p:txBody>
          <a:bodyPr/>
          <a:lstStyle/>
          <a:p>
            <a:fld id="{ED35C6CA-7700-4784-93BA-70CDCAB7608F}" type="datetimeFigureOut">
              <a:rPr lang="en-US" smtClean="0"/>
              <a:t>6/11/2020</a:t>
            </a:fld>
            <a:endParaRPr lang="en-US"/>
          </a:p>
        </p:txBody>
      </p:sp>
      <p:sp>
        <p:nvSpPr>
          <p:cNvPr id="5" name="Footer Placeholder 4">
            <a:extLst>
              <a:ext uri="{FF2B5EF4-FFF2-40B4-BE49-F238E27FC236}">
                <a16:creationId xmlns:a16="http://schemas.microsoft.com/office/drawing/2014/main" id="{A183E438-BD9D-4466-A8D6-67E65A787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92D44-0705-46B7-AB61-E2D7F31FB461}"/>
              </a:ext>
            </a:extLst>
          </p:cNvPr>
          <p:cNvSpPr>
            <a:spLocks noGrp="1"/>
          </p:cNvSpPr>
          <p:nvPr>
            <p:ph type="sldNum" sz="quarter" idx="12"/>
          </p:nvPr>
        </p:nvSpPr>
        <p:spPr/>
        <p:txBody>
          <a:bodyPr/>
          <a:lstStyle/>
          <a:p>
            <a:fld id="{EE475CF8-944E-43AE-B39F-9CE1CE167182}" type="slidenum">
              <a:rPr lang="en-US" smtClean="0"/>
              <a:t>‹#›</a:t>
            </a:fld>
            <a:endParaRPr lang="en-US"/>
          </a:p>
        </p:txBody>
      </p:sp>
    </p:spTree>
    <p:extLst>
      <p:ext uri="{BB962C8B-B14F-4D97-AF65-F5344CB8AC3E}">
        <p14:creationId xmlns:p14="http://schemas.microsoft.com/office/powerpoint/2010/main" val="1928317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B8FA-9F1B-42F9-96A1-B67572FF02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734AAC-A068-442C-B57E-E9CC2EC63E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7D596C-2D8E-437A-A1A1-A07F235F913D}"/>
              </a:ext>
            </a:extLst>
          </p:cNvPr>
          <p:cNvSpPr>
            <a:spLocks noGrp="1"/>
          </p:cNvSpPr>
          <p:nvPr>
            <p:ph type="dt" sz="half" idx="10"/>
          </p:nvPr>
        </p:nvSpPr>
        <p:spPr/>
        <p:txBody>
          <a:bodyPr/>
          <a:lstStyle/>
          <a:p>
            <a:fld id="{ED35C6CA-7700-4784-93BA-70CDCAB7608F}" type="datetimeFigureOut">
              <a:rPr lang="en-US" smtClean="0"/>
              <a:t>6/11/2020</a:t>
            </a:fld>
            <a:endParaRPr lang="en-US"/>
          </a:p>
        </p:txBody>
      </p:sp>
      <p:sp>
        <p:nvSpPr>
          <p:cNvPr id="5" name="Footer Placeholder 4">
            <a:extLst>
              <a:ext uri="{FF2B5EF4-FFF2-40B4-BE49-F238E27FC236}">
                <a16:creationId xmlns:a16="http://schemas.microsoft.com/office/drawing/2014/main" id="{A90A4EA6-CED1-468F-9A6D-F6E99D0D2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459A2-3857-42A6-84B2-044E47A3C2AA}"/>
              </a:ext>
            </a:extLst>
          </p:cNvPr>
          <p:cNvSpPr>
            <a:spLocks noGrp="1"/>
          </p:cNvSpPr>
          <p:nvPr>
            <p:ph type="sldNum" sz="quarter" idx="12"/>
          </p:nvPr>
        </p:nvSpPr>
        <p:spPr/>
        <p:txBody>
          <a:bodyPr/>
          <a:lstStyle/>
          <a:p>
            <a:fld id="{EE475CF8-944E-43AE-B39F-9CE1CE167182}" type="slidenum">
              <a:rPr lang="en-US" smtClean="0"/>
              <a:t>‹#›</a:t>
            </a:fld>
            <a:endParaRPr lang="en-US"/>
          </a:p>
        </p:txBody>
      </p:sp>
    </p:spTree>
    <p:extLst>
      <p:ext uri="{BB962C8B-B14F-4D97-AF65-F5344CB8AC3E}">
        <p14:creationId xmlns:p14="http://schemas.microsoft.com/office/powerpoint/2010/main" val="593220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7F5832-F99B-47C6-B64D-96AD3B74FF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D7B119-1414-4C46-ACDA-DBCF73F684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42CD7-833F-4FB0-A242-70343E0CBDBB}"/>
              </a:ext>
            </a:extLst>
          </p:cNvPr>
          <p:cNvSpPr>
            <a:spLocks noGrp="1"/>
          </p:cNvSpPr>
          <p:nvPr>
            <p:ph type="dt" sz="half" idx="10"/>
          </p:nvPr>
        </p:nvSpPr>
        <p:spPr/>
        <p:txBody>
          <a:bodyPr/>
          <a:lstStyle/>
          <a:p>
            <a:fld id="{ED35C6CA-7700-4784-93BA-70CDCAB7608F}" type="datetimeFigureOut">
              <a:rPr lang="en-US" smtClean="0"/>
              <a:t>6/11/2020</a:t>
            </a:fld>
            <a:endParaRPr lang="en-US"/>
          </a:p>
        </p:txBody>
      </p:sp>
      <p:sp>
        <p:nvSpPr>
          <p:cNvPr id="5" name="Footer Placeholder 4">
            <a:extLst>
              <a:ext uri="{FF2B5EF4-FFF2-40B4-BE49-F238E27FC236}">
                <a16:creationId xmlns:a16="http://schemas.microsoft.com/office/drawing/2014/main" id="{7A34628D-A3D3-4697-A739-78802DB78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B74AE-593E-40FD-AB02-8B18EB0D0345}"/>
              </a:ext>
            </a:extLst>
          </p:cNvPr>
          <p:cNvSpPr>
            <a:spLocks noGrp="1"/>
          </p:cNvSpPr>
          <p:nvPr>
            <p:ph type="sldNum" sz="quarter" idx="12"/>
          </p:nvPr>
        </p:nvSpPr>
        <p:spPr/>
        <p:txBody>
          <a:bodyPr/>
          <a:lstStyle/>
          <a:p>
            <a:fld id="{EE475CF8-944E-43AE-B39F-9CE1CE167182}" type="slidenum">
              <a:rPr lang="en-US" smtClean="0"/>
              <a:t>‹#›</a:t>
            </a:fld>
            <a:endParaRPr lang="en-US"/>
          </a:p>
        </p:txBody>
      </p:sp>
    </p:spTree>
    <p:extLst>
      <p:ext uri="{BB962C8B-B14F-4D97-AF65-F5344CB8AC3E}">
        <p14:creationId xmlns:p14="http://schemas.microsoft.com/office/powerpoint/2010/main" val="4060833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7992-63FC-4281-9652-672CBE7FAD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E0C29C-1269-42EE-9472-B7D42E5CD7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E83CB-19B9-4DD2-A5C9-E75F3DA11168}"/>
              </a:ext>
            </a:extLst>
          </p:cNvPr>
          <p:cNvSpPr>
            <a:spLocks noGrp="1"/>
          </p:cNvSpPr>
          <p:nvPr>
            <p:ph type="dt" sz="half" idx="10"/>
          </p:nvPr>
        </p:nvSpPr>
        <p:spPr/>
        <p:txBody>
          <a:bodyPr/>
          <a:lstStyle/>
          <a:p>
            <a:fld id="{ED35C6CA-7700-4784-93BA-70CDCAB7608F}" type="datetimeFigureOut">
              <a:rPr lang="en-US" smtClean="0"/>
              <a:t>6/11/2020</a:t>
            </a:fld>
            <a:endParaRPr lang="en-US"/>
          </a:p>
        </p:txBody>
      </p:sp>
      <p:sp>
        <p:nvSpPr>
          <p:cNvPr id="5" name="Footer Placeholder 4">
            <a:extLst>
              <a:ext uri="{FF2B5EF4-FFF2-40B4-BE49-F238E27FC236}">
                <a16:creationId xmlns:a16="http://schemas.microsoft.com/office/drawing/2014/main" id="{43DFAFAD-84BB-428F-8E57-CB6B07D753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5C334-8256-4098-A832-BDCB6E121456}"/>
              </a:ext>
            </a:extLst>
          </p:cNvPr>
          <p:cNvSpPr>
            <a:spLocks noGrp="1"/>
          </p:cNvSpPr>
          <p:nvPr>
            <p:ph type="sldNum" sz="quarter" idx="12"/>
          </p:nvPr>
        </p:nvSpPr>
        <p:spPr/>
        <p:txBody>
          <a:bodyPr/>
          <a:lstStyle/>
          <a:p>
            <a:fld id="{EE475CF8-944E-43AE-B39F-9CE1CE167182}" type="slidenum">
              <a:rPr lang="en-US" smtClean="0"/>
              <a:t>‹#›</a:t>
            </a:fld>
            <a:endParaRPr lang="en-US"/>
          </a:p>
        </p:txBody>
      </p:sp>
    </p:spTree>
    <p:extLst>
      <p:ext uri="{BB962C8B-B14F-4D97-AF65-F5344CB8AC3E}">
        <p14:creationId xmlns:p14="http://schemas.microsoft.com/office/powerpoint/2010/main" val="2457890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26003-85A4-425D-B04F-E2D2D55883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019B9E-E95F-4943-9DC4-2C235B5553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EC4EC0-0B7E-46C9-9FB5-B27C8A1DFAF5}"/>
              </a:ext>
            </a:extLst>
          </p:cNvPr>
          <p:cNvSpPr>
            <a:spLocks noGrp="1"/>
          </p:cNvSpPr>
          <p:nvPr>
            <p:ph type="dt" sz="half" idx="10"/>
          </p:nvPr>
        </p:nvSpPr>
        <p:spPr/>
        <p:txBody>
          <a:bodyPr/>
          <a:lstStyle/>
          <a:p>
            <a:fld id="{ED35C6CA-7700-4784-93BA-70CDCAB7608F}" type="datetimeFigureOut">
              <a:rPr lang="en-US" smtClean="0"/>
              <a:t>6/11/2020</a:t>
            </a:fld>
            <a:endParaRPr lang="en-US"/>
          </a:p>
        </p:txBody>
      </p:sp>
      <p:sp>
        <p:nvSpPr>
          <p:cNvPr id="5" name="Footer Placeholder 4">
            <a:extLst>
              <a:ext uri="{FF2B5EF4-FFF2-40B4-BE49-F238E27FC236}">
                <a16:creationId xmlns:a16="http://schemas.microsoft.com/office/drawing/2014/main" id="{869F20A5-F11E-4EDB-BC6B-906233993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553E2-8B0A-4D04-A5AA-2BAD016F8F5C}"/>
              </a:ext>
            </a:extLst>
          </p:cNvPr>
          <p:cNvSpPr>
            <a:spLocks noGrp="1"/>
          </p:cNvSpPr>
          <p:nvPr>
            <p:ph type="sldNum" sz="quarter" idx="12"/>
          </p:nvPr>
        </p:nvSpPr>
        <p:spPr/>
        <p:txBody>
          <a:bodyPr/>
          <a:lstStyle/>
          <a:p>
            <a:fld id="{EE475CF8-944E-43AE-B39F-9CE1CE167182}" type="slidenum">
              <a:rPr lang="en-US" smtClean="0"/>
              <a:t>‹#›</a:t>
            </a:fld>
            <a:endParaRPr lang="en-US"/>
          </a:p>
        </p:txBody>
      </p:sp>
    </p:spTree>
    <p:extLst>
      <p:ext uri="{BB962C8B-B14F-4D97-AF65-F5344CB8AC3E}">
        <p14:creationId xmlns:p14="http://schemas.microsoft.com/office/powerpoint/2010/main" val="2647787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C46D-8A13-45AC-BA8A-7368A253C8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8E43F8-6F31-44F6-9AF8-7DD3B9D8CA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893FD7-8ED2-4EBC-A77B-001E3FD55E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96E88F-E7A4-4B59-B60A-22C5F0CD45DB}"/>
              </a:ext>
            </a:extLst>
          </p:cNvPr>
          <p:cNvSpPr>
            <a:spLocks noGrp="1"/>
          </p:cNvSpPr>
          <p:nvPr>
            <p:ph type="dt" sz="half" idx="10"/>
          </p:nvPr>
        </p:nvSpPr>
        <p:spPr/>
        <p:txBody>
          <a:bodyPr/>
          <a:lstStyle/>
          <a:p>
            <a:fld id="{ED35C6CA-7700-4784-93BA-70CDCAB7608F}" type="datetimeFigureOut">
              <a:rPr lang="en-US" smtClean="0"/>
              <a:t>6/11/2020</a:t>
            </a:fld>
            <a:endParaRPr lang="en-US"/>
          </a:p>
        </p:txBody>
      </p:sp>
      <p:sp>
        <p:nvSpPr>
          <p:cNvPr id="6" name="Footer Placeholder 5">
            <a:extLst>
              <a:ext uri="{FF2B5EF4-FFF2-40B4-BE49-F238E27FC236}">
                <a16:creationId xmlns:a16="http://schemas.microsoft.com/office/drawing/2014/main" id="{FB9DC367-EBA4-418B-912C-BE236F2AAC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A8EB72-EB72-4404-8578-08736B441FE8}"/>
              </a:ext>
            </a:extLst>
          </p:cNvPr>
          <p:cNvSpPr>
            <a:spLocks noGrp="1"/>
          </p:cNvSpPr>
          <p:nvPr>
            <p:ph type="sldNum" sz="quarter" idx="12"/>
          </p:nvPr>
        </p:nvSpPr>
        <p:spPr/>
        <p:txBody>
          <a:bodyPr/>
          <a:lstStyle/>
          <a:p>
            <a:fld id="{EE475CF8-944E-43AE-B39F-9CE1CE167182}" type="slidenum">
              <a:rPr lang="en-US" smtClean="0"/>
              <a:t>‹#›</a:t>
            </a:fld>
            <a:endParaRPr lang="en-US"/>
          </a:p>
        </p:txBody>
      </p:sp>
    </p:spTree>
    <p:extLst>
      <p:ext uri="{BB962C8B-B14F-4D97-AF65-F5344CB8AC3E}">
        <p14:creationId xmlns:p14="http://schemas.microsoft.com/office/powerpoint/2010/main" val="312615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1D98-08E6-4926-BE72-C34D350D58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AB26B5-BE33-4D00-8EA7-D11907FC61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9E386D-8F92-470C-8730-17D3CDAC4F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D0ECA1-4E65-492E-8A8F-30316E48E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454107-6B1A-407E-AD10-34023CF8E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9DECA9-6319-45A4-B80B-DD4B5100CDD7}"/>
              </a:ext>
            </a:extLst>
          </p:cNvPr>
          <p:cNvSpPr>
            <a:spLocks noGrp="1"/>
          </p:cNvSpPr>
          <p:nvPr>
            <p:ph type="dt" sz="half" idx="10"/>
          </p:nvPr>
        </p:nvSpPr>
        <p:spPr/>
        <p:txBody>
          <a:bodyPr/>
          <a:lstStyle/>
          <a:p>
            <a:fld id="{ED35C6CA-7700-4784-93BA-70CDCAB7608F}" type="datetimeFigureOut">
              <a:rPr lang="en-US" smtClean="0"/>
              <a:t>6/11/2020</a:t>
            </a:fld>
            <a:endParaRPr lang="en-US"/>
          </a:p>
        </p:txBody>
      </p:sp>
      <p:sp>
        <p:nvSpPr>
          <p:cNvPr id="8" name="Footer Placeholder 7">
            <a:extLst>
              <a:ext uri="{FF2B5EF4-FFF2-40B4-BE49-F238E27FC236}">
                <a16:creationId xmlns:a16="http://schemas.microsoft.com/office/drawing/2014/main" id="{26094451-416E-4BBC-A9A8-5C3E9C90C1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F3B7B6-961A-4750-ACE8-8E666CA7B3DD}"/>
              </a:ext>
            </a:extLst>
          </p:cNvPr>
          <p:cNvSpPr>
            <a:spLocks noGrp="1"/>
          </p:cNvSpPr>
          <p:nvPr>
            <p:ph type="sldNum" sz="quarter" idx="12"/>
          </p:nvPr>
        </p:nvSpPr>
        <p:spPr/>
        <p:txBody>
          <a:bodyPr/>
          <a:lstStyle/>
          <a:p>
            <a:fld id="{EE475CF8-944E-43AE-B39F-9CE1CE167182}" type="slidenum">
              <a:rPr lang="en-US" smtClean="0"/>
              <a:t>‹#›</a:t>
            </a:fld>
            <a:endParaRPr lang="en-US"/>
          </a:p>
        </p:txBody>
      </p:sp>
    </p:spTree>
    <p:extLst>
      <p:ext uri="{BB962C8B-B14F-4D97-AF65-F5344CB8AC3E}">
        <p14:creationId xmlns:p14="http://schemas.microsoft.com/office/powerpoint/2010/main" val="2962424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12B2-7223-4FF6-A1C9-7B0A88C3A3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05C90D-9260-4E9B-A381-BBF544171EBF}"/>
              </a:ext>
            </a:extLst>
          </p:cNvPr>
          <p:cNvSpPr>
            <a:spLocks noGrp="1"/>
          </p:cNvSpPr>
          <p:nvPr>
            <p:ph type="dt" sz="half" idx="10"/>
          </p:nvPr>
        </p:nvSpPr>
        <p:spPr/>
        <p:txBody>
          <a:bodyPr/>
          <a:lstStyle/>
          <a:p>
            <a:fld id="{ED35C6CA-7700-4784-93BA-70CDCAB7608F}" type="datetimeFigureOut">
              <a:rPr lang="en-US" smtClean="0"/>
              <a:t>6/11/2020</a:t>
            </a:fld>
            <a:endParaRPr lang="en-US"/>
          </a:p>
        </p:txBody>
      </p:sp>
      <p:sp>
        <p:nvSpPr>
          <p:cNvPr id="4" name="Footer Placeholder 3">
            <a:extLst>
              <a:ext uri="{FF2B5EF4-FFF2-40B4-BE49-F238E27FC236}">
                <a16:creationId xmlns:a16="http://schemas.microsoft.com/office/drawing/2014/main" id="{B514D215-ABC0-4873-AC11-2D0A5C3C44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60D551-C867-465E-A9A9-187B35EE899D}"/>
              </a:ext>
            </a:extLst>
          </p:cNvPr>
          <p:cNvSpPr>
            <a:spLocks noGrp="1"/>
          </p:cNvSpPr>
          <p:nvPr>
            <p:ph type="sldNum" sz="quarter" idx="12"/>
          </p:nvPr>
        </p:nvSpPr>
        <p:spPr/>
        <p:txBody>
          <a:bodyPr/>
          <a:lstStyle/>
          <a:p>
            <a:fld id="{EE475CF8-944E-43AE-B39F-9CE1CE167182}" type="slidenum">
              <a:rPr lang="en-US" smtClean="0"/>
              <a:t>‹#›</a:t>
            </a:fld>
            <a:endParaRPr lang="en-US"/>
          </a:p>
        </p:txBody>
      </p:sp>
    </p:spTree>
    <p:extLst>
      <p:ext uri="{BB962C8B-B14F-4D97-AF65-F5344CB8AC3E}">
        <p14:creationId xmlns:p14="http://schemas.microsoft.com/office/powerpoint/2010/main" val="936472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F7E77-03A3-4997-BC84-A1B68E196D37}"/>
              </a:ext>
            </a:extLst>
          </p:cNvPr>
          <p:cNvSpPr>
            <a:spLocks noGrp="1"/>
          </p:cNvSpPr>
          <p:nvPr>
            <p:ph type="dt" sz="half" idx="10"/>
          </p:nvPr>
        </p:nvSpPr>
        <p:spPr/>
        <p:txBody>
          <a:bodyPr/>
          <a:lstStyle/>
          <a:p>
            <a:fld id="{ED35C6CA-7700-4784-93BA-70CDCAB7608F}" type="datetimeFigureOut">
              <a:rPr lang="en-US" smtClean="0"/>
              <a:t>6/11/2020</a:t>
            </a:fld>
            <a:endParaRPr lang="en-US"/>
          </a:p>
        </p:txBody>
      </p:sp>
      <p:sp>
        <p:nvSpPr>
          <p:cNvPr id="3" name="Footer Placeholder 2">
            <a:extLst>
              <a:ext uri="{FF2B5EF4-FFF2-40B4-BE49-F238E27FC236}">
                <a16:creationId xmlns:a16="http://schemas.microsoft.com/office/drawing/2014/main" id="{C637E231-A739-498A-AA6C-21E0508CAE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F853C1-A841-414D-811E-157E6551FE05}"/>
              </a:ext>
            </a:extLst>
          </p:cNvPr>
          <p:cNvSpPr>
            <a:spLocks noGrp="1"/>
          </p:cNvSpPr>
          <p:nvPr>
            <p:ph type="sldNum" sz="quarter" idx="12"/>
          </p:nvPr>
        </p:nvSpPr>
        <p:spPr/>
        <p:txBody>
          <a:bodyPr/>
          <a:lstStyle/>
          <a:p>
            <a:fld id="{EE475CF8-944E-43AE-B39F-9CE1CE167182}" type="slidenum">
              <a:rPr lang="en-US" smtClean="0"/>
              <a:t>‹#›</a:t>
            </a:fld>
            <a:endParaRPr lang="en-US"/>
          </a:p>
        </p:txBody>
      </p:sp>
    </p:spTree>
    <p:extLst>
      <p:ext uri="{BB962C8B-B14F-4D97-AF65-F5344CB8AC3E}">
        <p14:creationId xmlns:p14="http://schemas.microsoft.com/office/powerpoint/2010/main" val="102354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9879-0032-4B40-B98E-2426DD94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441A56-9E24-4C27-AF5C-A6133D8278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5FB2BE-F392-48BA-813F-58379599C1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FAC771-305D-4ED4-86C0-3DF81EF7817C}"/>
              </a:ext>
            </a:extLst>
          </p:cNvPr>
          <p:cNvSpPr>
            <a:spLocks noGrp="1"/>
          </p:cNvSpPr>
          <p:nvPr>
            <p:ph type="dt" sz="half" idx="10"/>
          </p:nvPr>
        </p:nvSpPr>
        <p:spPr/>
        <p:txBody>
          <a:bodyPr/>
          <a:lstStyle/>
          <a:p>
            <a:fld id="{ED35C6CA-7700-4784-93BA-70CDCAB7608F}" type="datetimeFigureOut">
              <a:rPr lang="en-US" smtClean="0"/>
              <a:t>6/11/2020</a:t>
            </a:fld>
            <a:endParaRPr lang="en-US"/>
          </a:p>
        </p:txBody>
      </p:sp>
      <p:sp>
        <p:nvSpPr>
          <p:cNvPr id="6" name="Footer Placeholder 5">
            <a:extLst>
              <a:ext uri="{FF2B5EF4-FFF2-40B4-BE49-F238E27FC236}">
                <a16:creationId xmlns:a16="http://schemas.microsoft.com/office/drawing/2014/main" id="{5A6AF910-BB45-48DB-935B-7B5D2CA917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07F23E-6B0D-4496-84B9-CADBC72048BE}"/>
              </a:ext>
            </a:extLst>
          </p:cNvPr>
          <p:cNvSpPr>
            <a:spLocks noGrp="1"/>
          </p:cNvSpPr>
          <p:nvPr>
            <p:ph type="sldNum" sz="quarter" idx="12"/>
          </p:nvPr>
        </p:nvSpPr>
        <p:spPr/>
        <p:txBody>
          <a:bodyPr/>
          <a:lstStyle/>
          <a:p>
            <a:fld id="{EE475CF8-944E-43AE-B39F-9CE1CE167182}" type="slidenum">
              <a:rPr lang="en-US" smtClean="0"/>
              <a:t>‹#›</a:t>
            </a:fld>
            <a:endParaRPr lang="en-US"/>
          </a:p>
        </p:txBody>
      </p:sp>
    </p:spTree>
    <p:extLst>
      <p:ext uri="{BB962C8B-B14F-4D97-AF65-F5344CB8AC3E}">
        <p14:creationId xmlns:p14="http://schemas.microsoft.com/office/powerpoint/2010/main" val="153611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C62F-CCB0-4251-8A65-4B809B1F7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1E97BB-0F7F-4F4F-86A5-6429F39E05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C2D593-8AD1-4E80-99A1-17CDBB920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1BDADA-9C13-4EEC-9E88-353FD023BF78}"/>
              </a:ext>
            </a:extLst>
          </p:cNvPr>
          <p:cNvSpPr>
            <a:spLocks noGrp="1"/>
          </p:cNvSpPr>
          <p:nvPr>
            <p:ph type="dt" sz="half" idx="10"/>
          </p:nvPr>
        </p:nvSpPr>
        <p:spPr/>
        <p:txBody>
          <a:bodyPr/>
          <a:lstStyle/>
          <a:p>
            <a:fld id="{ED35C6CA-7700-4784-93BA-70CDCAB7608F}" type="datetimeFigureOut">
              <a:rPr lang="en-US" smtClean="0"/>
              <a:t>6/11/2020</a:t>
            </a:fld>
            <a:endParaRPr lang="en-US"/>
          </a:p>
        </p:txBody>
      </p:sp>
      <p:sp>
        <p:nvSpPr>
          <p:cNvPr id="6" name="Footer Placeholder 5">
            <a:extLst>
              <a:ext uri="{FF2B5EF4-FFF2-40B4-BE49-F238E27FC236}">
                <a16:creationId xmlns:a16="http://schemas.microsoft.com/office/drawing/2014/main" id="{8DB71916-F7FF-427F-9055-0150022A4C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DBC8A-1D2A-4E0B-92D1-CF84F353A7CC}"/>
              </a:ext>
            </a:extLst>
          </p:cNvPr>
          <p:cNvSpPr>
            <a:spLocks noGrp="1"/>
          </p:cNvSpPr>
          <p:nvPr>
            <p:ph type="sldNum" sz="quarter" idx="12"/>
          </p:nvPr>
        </p:nvSpPr>
        <p:spPr/>
        <p:txBody>
          <a:bodyPr/>
          <a:lstStyle/>
          <a:p>
            <a:fld id="{EE475CF8-944E-43AE-B39F-9CE1CE167182}" type="slidenum">
              <a:rPr lang="en-US" smtClean="0"/>
              <a:t>‹#›</a:t>
            </a:fld>
            <a:endParaRPr lang="en-US"/>
          </a:p>
        </p:txBody>
      </p:sp>
    </p:spTree>
    <p:extLst>
      <p:ext uri="{BB962C8B-B14F-4D97-AF65-F5344CB8AC3E}">
        <p14:creationId xmlns:p14="http://schemas.microsoft.com/office/powerpoint/2010/main" val="45094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FAFA2E-9D1A-4E38-B4E2-AA4ACFC99A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13BC58-0AEC-490F-A632-E917075E34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34793-77B7-4593-AB1C-D5225E4B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35C6CA-7700-4784-93BA-70CDCAB7608F}" type="datetimeFigureOut">
              <a:rPr lang="en-US" smtClean="0"/>
              <a:t>6/11/2020</a:t>
            </a:fld>
            <a:endParaRPr lang="en-US"/>
          </a:p>
        </p:txBody>
      </p:sp>
      <p:sp>
        <p:nvSpPr>
          <p:cNvPr id="5" name="Footer Placeholder 4">
            <a:extLst>
              <a:ext uri="{FF2B5EF4-FFF2-40B4-BE49-F238E27FC236}">
                <a16:creationId xmlns:a16="http://schemas.microsoft.com/office/drawing/2014/main" id="{DD1946DC-44EE-4460-9458-B3DE2A022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C6D6A6-8279-496A-97B7-3CC5FBA71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75CF8-944E-43AE-B39F-9CE1CE167182}" type="slidenum">
              <a:rPr lang="en-US" smtClean="0"/>
              <a:t>‹#›</a:t>
            </a:fld>
            <a:endParaRPr lang="en-US"/>
          </a:p>
        </p:txBody>
      </p:sp>
    </p:spTree>
    <p:extLst>
      <p:ext uri="{BB962C8B-B14F-4D97-AF65-F5344CB8AC3E}">
        <p14:creationId xmlns:p14="http://schemas.microsoft.com/office/powerpoint/2010/main" val="4183870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s://it.wikipedia.org/wiki/Gmail" TargetMode="External"/><Relationship Id="rId3" Type="http://schemas.openxmlformats.org/officeDocument/2006/relationships/image" Target="../media/image6.png"/><Relationship Id="rId7" Type="http://schemas.microsoft.com/office/2007/relationships/hdphoto" Target="../media/hdphoto3.wdp"/><Relationship Id="rId12" Type="http://schemas.microsoft.com/office/2007/relationships/hdphoto" Target="../media/hdphoto5.wdp"/><Relationship Id="rId17" Type="http://schemas.openxmlformats.org/officeDocument/2006/relationships/image" Target="../media/image37.png"/><Relationship Id="rId2" Type="http://schemas.openxmlformats.org/officeDocument/2006/relationships/notesSlide" Target="../notesSlides/notesSlide6.xml"/><Relationship Id="rId16" Type="http://schemas.microsoft.com/office/2007/relationships/hdphoto" Target="../media/hdphoto7.wdp"/><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4.png"/><Relationship Id="rId5" Type="http://schemas.microsoft.com/office/2007/relationships/hdphoto" Target="../media/hdphoto2.wdp"/><Relationship Id="rId15" Type="http://schemas.openxmlformats.org/officeDocument/2006/relationships/image" Target="../media/image36.png"/><Relationship Id="rId10" Type="http://schemas.microsoft.com/office/2007/relationships/hdphoto" Target="../media/hdphoto4.wdp"/><Relationship Id="rId4" Type="http://schemas.openxmlformats.org/officeDocument/2006/relationships/image" Target="../media/image30.png"/><Relationship Id="rId9" Type="http://schemas.openxmlformats.org/officeDocument/2006/relationships/image" Target="../media/image33.png"/><Relationship Id="rId1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svg"/><Relationship Id="rId9" Type="http://schemas.openxmlformats.org/officeDocument/2006/relationships/hyperlink" Target="https://pl.wikipedia.org/wiki/Plik:Mobile_phone_font_awesome.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2D33A6B-8C4D-401E-912E-72069B22D8C8}"/>
              </a:ext>
            </a:extLst>
          </p:cNvPr>
          <p:cNvSpPr>
            <a:spLocks noGrp="1"/>
          </p:cNvSpPr>
          <p:nvPr>
            <p:ph type="subTitle" idx="1"/>
          </p:nvPr>
        </p:nvSpPr>
        <p:spPr>
          <a:xfrm>
            <a:off x="841512" y="5153756"/>
            <a:ext cx="5087631" cy="915709"/>
          </a:xfrm>
        </p:spPr>
        <p:txBody>
          <a:bodyPr>
            <a:normAutofit/>
          </a:bodyPr>
          <a:lstStyle/>
          <a:p>
            <a:endParaRPr lang="en-US" dirty="0">
              <a:solidFill>
                <a:srgbClr val="FFFFFF"/>
              </a:solidFill>
            </a:endParaRPr>
          </a:p>
        </p:txBody>
      </p:sp>
      <p:pic>
        <p:nvPicPr>
          <p:cNvPr id="7" name="Picture 6" descr="A picture containing drawing&#10;&#10;Description automatically generated">
            <a:extLst>
              <a:ext uri="{FF2B5EF4-FFF2-40B4-BE49-F238E27FC236}">
                <a16:creationId xmlns:a16="http://schemas.microsoft.com/office/drawing/2014/main" id="{05F10780-227B-4B4A-97FD-77D8A101E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81" y="1870349"/>
            <a:ext cx="11360040" cy="3361035"/>
          </a:xfrm>
          <a:prstGeom prst="rect">
            <a:avLst/>
          </a:prstGeom>
        </p:spPr>
      </p:pic>
      <p:sp>
        <p:nvSpPr>
          <p:cNvPr id="14" name="Rectangle 13">
            <a:extLst>
              <a:ext uri="{FF2B5EF4-FFF2-40B4-BE49-F238E27FC236}">
                <a16:creationId xmlns:a16="http://schemas.microsoft.com/office/drawing/2014/main" id="{8C9B51F8-3240-4BC6-9B00-3C3F9581B6D1}"/>
              </a:ext>
            </a:extLst>
          </p:cNvPr>
          <p:cNvSpPr/>
          <p:nvPr/>
        </p:nvSpPr>
        <p:spPr>
          <a:xfrm>
            <a:off x="5196059" y="5219710"/>
            <a:ext cx="1066800" cy="894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lose up of a logo&#10;&#10;Description automatically generated">
            <a:extLst>
              <a:ext uri="{FF2B5EF4-FFF2-40B4-BE49-F238E27FC236}">
                <a16:creationId xmlns:a16="http://schemas.microsoft.com/office/drawing/2014/main" id="{7D7B229A-D57F-4F46-A733-98CE61CAD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202" y="1276394"/>
            <a:ext cx="1692666" cy="1843534"/>
          </a:xfrm>
          <a:prstGeom prst="rect">
            <a:avLst/>
          </a:prstGeom>
        </p:spPr>
      </p:pic>
    </p:spTree>
    <p:extLst>
      <p:ext uri="{BB962C8B-B14F-4D97-AF65-F5344CB8AC3E}">
        <p14:creationId xmlns:p14="http://schemas.microsoft.com/office/powerpoint/2010/main" val="2332853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3CA81-0F0B-448F-A059-B18D16C528EE}"/>
              </a:ext>
            </a:extLst>
          </p:cNvPr>
          <p:cNvSpPr>
            <a:spLocks noGrp="1"/>
          </p:cNvSpPr>
          <p:nvPr>
            <p:ph type="title"/>
          </p:nvPr>
        </p:nvSpPr>
        <p:spPr>
          <a:xfrm>
            <a:off x="1784803" y="1067261"/>
            <a:ext cx="2964997" cy="4064628"/>
          </a:xfrm>
        </p:spPr>
        <p:txBody>
          <a:bodyPr>
            <a:normAutofit/>
          </a:bodyPr>
          <a:lstStyle/>
          <a:p>
            <a:r>
              <a:rPr lang="es-ES" sz="5400" b="1" dirty="0">
                <a:ln w="3175">
                  <a:solidFill>
                    <a:schemeClr val="tx1"/>
                  </a:solidFill>
                  <a:prstDash val="solid"/>
                </a:ln>
                <a:solidFill>
                  <a:schemeClr val="bg1"/>
                </a:solidFill>
                <a:latin typeface="Aharoni" panose="02010803020104030203" pitchFamily="2" charset="-79"/>
                <a:cs typeface="Aharoni" panose="02010803020104030203" pitchFamily="2" charset="-79"/>
              </a:rPr>
              <a:t>CÓMO</a:t>
            </a:r>
            <a:r>
              <a:rPr lang="es-ES" sz="8800" b="1" dirty="0">
                <a:ln w="3175">
                  <a:solidFill>
                    <a:schemeClr val="tx1"/>
                  </a:solidFill>
                  <a:prstDash val="solid"/>
                </a:ln>
                <a:solidFill>
                  <a:schemeClr val="bg1"/>
                </a:solidFill>
                <a:latin typeface="Aharoni" panose="02010803020104030203" pitchFamily="2" charset="-79"/>
                <a:cs typeface="Aharoni" panose="02010803020104030203" pitchFamily="2" charset="-79"/>
              </a:rPr>
              <a:t>?</a:t>
            </a:r>
            <a:endParaRPr lang="en-US" sz="6000" dirty="0">
              <a:solidFill>
                <a:srgbClr val="FFFFFF"/>
              </a:solidFill>
            </a:endParaRPr>
          </a:p>
        </p:txBody>
      </p:sp>
      <p:sp>
        <p:nvSpPr>
          <p:cNvPr id="24"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4" descr="Saturdays.AI - Empowering the next generation of AI professionals">
            <a:extLst>
              <a:ext uri="{FF2B5EF4-FFF2-40B4-BE49-F238E27FC236}">
                <a16:creationId xmlns:a16="http://schemas.microsoft.com/office/drawing/2014/main" id="{482F1A4A-5B8C-47FB-938B-0D4FEF795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4947" y="5835649"/>
            <a:ext cx="698646" cy="9418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41225F-28AA-4A82-A2A4-569D22612ED4}"/>
              </a:ext>
            </a:extLst>
          </p:cNvPr>
          <p:cNvPicPr>
            <a:picLocks noChangeAspect="1"/>
          </p:cNvPicPr>
          <p:nvPr/>
        </p:nvPicPr>
        <p:blipFill rotWithShape="1">
          <a:blip r:embed="rId3"/>
          <a:srcRect l="18988" t="13289" r="21369" b="10083"/>
          <a:stretch/>
        </p:blipFill>
        <p:spPr>
          <a:xfrm>
            <a:off x="7184207" y="3873522"/>
            <a:ext cx="3412682" cy="2462896"/>
          </a:xfrm>
          <a:prstGeom prst="rect">
            <a:avLst/>
          </a:prstGeom>
        </p:spPr>
      </p:pic>
      <p:pic>
        <p:nvPicPr>
          <p:cNvPr id="3" name="Picture 2">
            <a:extLst>
              <a:ext uri="{FF2B5EF4-FFF2-40B4-BE49-F238E27FC236}">
                <a16:creationId xmlns:a16="http://schemas.microsoft.com/office/drawing/2014/main" id="{3EAF2015-359C-4497-A443-1F65C961CCAA}"/>
              </a:ext>
            </a:extLst>
          </p:cNvPr>
          <p:cNvPicPr>
            <a:picLocks noChangeAspect="1"/>
          </p:cNvPicPr>
          <p:nvPr/>
        </p:nvPicPr>
        <p:blipFill>
          <a:blip r:embed="rId4"/>
          <a:stretch>
            <a:fillRect/>
          </a:stretch>
        </p:blipFill>
        <p:spPr>
          <a:xfrm>
            <a:off x="5874983" y="959535"/>
            <a:ext cx="5456594" cy="2574831"/>
          </a:xfrm>
          <a:prstGeom prst="rect">
            <a:avLst/>
          </a:prstGeom>
          <a:ln>
            <a:solidFill>
              <a:schemeClr val="tx1"/>
            </a:solidFill>
          </a:ln>
        </p:spPr>
      </p:pic>
    </p:spTree>
    <p:extLst>
      <p:ext uri="{BB962C8B-B14F-4D97-AF65-F5344CB8AC3E}">
        <p14:creationId xmlns:p14="http://schemas.microsoft.com/office/powerpoint/2010/main" val="676066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3CA81-0F0B-448F-A059-B18D16C528EE}"/>
              </a:ext>
            </a:extLst>
          </p:cNvPr>
          <p:cNvSpPr>
            <a:spLocks noGrp="1"/>
          </p:cNvSpPr>
          <p:nvPr>
            <p:ph type="title"/>
          </p:nvPr>
        </p:nvSpPr>
        <p:spPr>
          <a:xfrm>
            <a:off x="1685961" y="1449433"/>
            <a:ext cx="2877186" cy="3519975"/>
          </a:xfrm>
        </p:spPr>
        <p:txBody>
          <a:bodyPr>
            <a:normAutofit/>
          </a:bodyPr>
          <a:lstStyle/>
          <a:p>
            <a:r>
              <a:rPr lang="es-ES" sz="6000" b="1" dirty="0">
                <a:ln w="3175">
                  <a:solidFill>
                    <a:schemeClr val="tx1"/>
                  </a:solidFill>
                  <a:prstDash val="solid"/>
                </a:ln>
                <a:solidFill>
                  <a:schemeClr val="bg1"/>
                </a:solidFill>
                <a:latin typeface="Aharoni"/>
                <a:cs typeface="Aharoni"/>
              </a:rPr>
              <a:t>Equipo</a:t>
            </a:r>
            <a:endParaRPr lang="es-ES" sz="6000" b="1" dirty="0">
              <a:ln w="3175">
                <a:solidFill>
                  <a:prstClr val="black"/>
                </a:solidFill>
                <a:prstDash val="solid"/>
              </a:ln>
              <a:solidFill>
                <a:schemeClr val="bg1"/>
              </a:solidFill>
              <a:latin typeface="Aharoni"/>
              <a:cs typeface="Aharoni"/>
            </a:endParaRPr>
          </a:p>
        </p:txBody>
      </p:sp>
      <p:sp>
        <p:nvSpPr>
          <p:cNvPr id="24"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4" descr="Saturdays.AI - Empowering the next generation of AI professionals">
            <a:extLst>
              <a:ext uri="{FF2B5EF4-FFF2-40B4-BE49-F238E27FC236}">
                <a16:creationId xmlns:a16="http://schemas.microsoft.com/office/drawing/2014/main" id="{482F1A4A-5B8C-47FB-938B-0D4FEF79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4631" y="5823342"/>
            <a:ext cx="695769" cy="937953"/>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D8407871-D6CD-4665-9525-8212FFB9DDFB}"/>
              </a:ext>
            </a:extLst>
          </p:cNvPr>
          <p:cNvGrpSpPr/>
          <p:nvPr/>
        </p:nvGrpSpPr>
        <p:grpSpPr>
          <a:xfrm>
            <a:off x="5519198" y="746467"/>
            <a:ext cx="2159939" cy="1864943"/>
            <a:chOff x="7681373" y="746467"/>
            <a:chExt cx="2159939" cy="1864943"/>
          </a:xfrm>
        </p:grpSpPr>
        <p:sp>
          <p:nvSpPr>
            <p:cNvPr id="30" name="Rectangle 10">
              <a:extLst>
                <a:ext uri="{FF2B5EF4-FFF2-40B4-BE49-F238E27FC236}">
                  <a16:creationId xmlns:a16="http://schemas.microsoft.com/office/drawing/2014/main" id="{2A643BC1-DD20-438C-AB6F-6811A85348DF}"/>
                </a:ext>
              </a:extLst>
            </p:cNvPr>
            <p:cNvSpPr/>
            <p:nvPr/>
          </p:nvSpPr>
          <p:spPr>
            <a:xfrm>
              <a:off x="7749881" y="1155954"/>
              <a:ext cx="2091431" cy="1201132"/>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 name="connsiteX0" fmla="*/ 261130 w 2135981"/>
                <a:gd name="connsiteY0" fmla="*/ 26117 h 438284"/>
                <a:gd name="connsiteX1" fmla="*/ 2135981 w 2135981"/>
                <a:gd name="connsiteY1" fmla="*/ 0 h 438284"/>
                <a:gd name="connsiteX2" fmla="*/ 1955006 w 2135981"/>
                <a:gd name="connsiteY2" fmla="*/ 433521 h 438284"/>
                <a:gd name="connsiteX3" fmla="*/ 0 w 2135981"/>
                <a:gd name="connsiteY3" fmla="*/ 438284 h 438284"/>
                <a:gd name="connsiteX4" fmla="*/ 261130 w 2135981"/>
                <a:gd name="connsiteY4" fmla="*/ 26117 h 438284"/>
                <a:gd name="connsiteX0" fmla="*/ 261130 w 2062182"/>
                <a:gd name="connsiteY0" fmla="*/ 0 h 412167"/>
                <a:gd name="connsiteX1" fmla="*/ 2062182 w 2062182"/>
                <a:gd name="connsiteY1" fmla="*/ 27345 h 412167"/>
                <a:gd name="connsiteX2" fmla="*/ 1955006 w 2062182"/>
                <a:gd name="connsiteY2" fmla="*/ 407404 h 412167"/>
                <a:gd name="connsiteX3" fmla="*/ 0 w 2062182"/>
                <a:gd name="connsiteY3" fmla="*/ 412167 h 412167"/>
                <a:gd name="connsiteX4" fmla="*/ 261130 w 2062182"/>
                <a:gd name="connsiteY4" fmla="*/ 0 h 412167"/>
                <a:gd name="connsiteX0" fmla="*/ 261130 w 2495139"/>
                <a:gd name="connsiteY0" fmla="*/ 0 h 412167"/>
                <a:gd name="connsiteX1" fmla="*/ 2495139 w 2495139"/>
                <a:gd name="connsiteY1" fmla="*/ 154905 h 412167"/>
                <a:gd name="connsiteX2" fmla="*/ 1955006 w 2495139"/>
                <a:gd name="connsiteY2" fmla="*/ 407404 h 412167"/>
                <a:gd name="connsiteX3" fmla="*/ 0 w 2495139"/>
                <a:gd name="connsiteY3" fmla="*/ 412167 h 412167"/>
                <a:gd name="connsiteX4" fmla="*/ 261130 w 2495139"/>
                <a:gd name="connsiteY4" fmla="*/ 0 h 412167"/>
                <a:gd name="connsiteX0" fmla="*/ 1058165 w 2495139"/>
                <a:gd name="connsiteY0" fmla="*/ 0 h 266786"/>
                <a:gd name="connsiteX1" fmla="*/ 2495139 w 2495139"/>
                <a:gd name="connsiteY1" fmla="*/ 9524 h 266786"/>
                <a:gd name="connsiteX2" fmla="*/ 1955006 w 2495139"/>
                <a:gd name="connsiteY2" fmla="*/ 262023 h 266786"/>
                <a:gd name="connsiteX3" fmla="*/ 0 w 2495139"/>
                <a:gd name="connsiteY3" fmla="*/ 266786 h 266786"/>
                <a:gd name="connsiteX4" fmla="*/ 1058165 w 2495139"/>
                <a:gd name="connsiteY4" fmla="*/ 0 h 266786"/>
                <a:gd name="connsiteX0" fmla="*/ 817086 w 2254060"/>
                <a:gd name="connsiteY0" fmla="*/ 0 h 266786"/>
                <a:gd name="connsiteX1" fmla="*/ 2254060 w 2254060"/>
                <a:gd name="connsiteY1" fmla="*/ 9524 h 266786"/>
                <a:gd name="connsiteX2" fmla="*/ 1713927 w 2254060"/>
                <a:gd name="connsiteY2" fmla="*/ 262023 h 266786"/>
                <a:gd name="connsiteX3" fmla="*/ 0 w 2254060"/>
                <a:gd name="connsiteY3" fmla="*/ 266786 h 266786"/>
                <a:gd name="connsiteX4" fmla="*/ 817086 w 2254060"/>
                <a:gd name="connsiteY4" fmla="*/ 0 h 266786"/>
                <a:gd name="connsiteX0" fmla="*/ 507129 w 2254060"/>
                <a:gd name="connsiteY0" fmla="*/ 8297 h 257262"/>
                <a:gd name="connsiteX1" fmla="*/ 2254060 w 2254060"/>
                <a:gd name="connsiteY1" fmla="*/ 0 h 257262"/>
                <a:gd name="connsiteX2" fmla="*/ 1713927 w 2254060"/>
                <a:gd name="connsiteY2" fmla="*/ 252499 h 257262"/>
                <a:gd name="connsiteX3" fmla="*/ 0 w 2254060"/>
                <a:gd name="connsiteY3" fmla="*/ 257262 h 257262"/>
                <a:gd name="connsiteX4" fmla="*/ 507129 w 2254060"/>
                <a:gd name="connsiteY4" fmla="*/ 8297 h 257262"/>
                <a:gd name="connsiteX0" fmla="*/ 541568 w 2254060"/>
                <a:gd name="connsiteY0" fmla="*/ 793 h 257262"/>
                <a:gd name="connsiteX1" fmla="*/ 2254060 w 2254060"/>
                <a:gd name="connsiteY1" fmla="*/ 0 h 257262"/>
                <a:gd name="connsiteX2" fmla="*/ 1713927 w 2254060"/>
                <a:gd name="connsiteY2" fmla="*/ 252499 h 257262"/>
                <a:gd name="connsiteX3" fmla="*/ 0 w 2254060"/>
                <a:gd name="connsiteY3" fmla="*/ 257262 h 257262"/>
                <a:gd name="connsiteX4" fmla="*/ 541568 w 2254060"/>
                <a:gd name="connsiteY4" fmla="*/ 793 h 257262"/>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0 h 251706"/>
                <a:gd name="connsiteX1" fmla="*/ 2254060 w 2254060"/>
                <a:gd name="connsiteY1" fmla="*/ 16090 h 251706"/>
                <a:gd name="connsiteX2" fmla="*/ 1713927 w 2254060"/>
                <a:gd name="connsiteY2" fmla="*/ 251706 h 251706"/>
                <a:gd name="connsiteX3" fmla="*/ 0 w 2254060"/>
                <a:gd name="connsiteY3" fmla="*/ 250841 h 251706"/>
                <a:gd name="connsiteX4" fmla="*/ 541568 w 2254060"/>
                <a:gd name="connsiteY4" fmla="*/ 0 h 251706"/>
                <a:gd name="connsiteX0" fmla="*/ 536648 w 2254060"/>
                <a:gd name="connsiteY0" fmla="*/ 1731 h 235616"/>
                <a:gd name="connsiteX1" fmla="*/ 2254060 w 2254060"/>
                <a:gd name="connsiteY1" fmla="*/ 0 h 235616"/>
                <a:gd name="connsiteX2" fmla="*/ 1713927 w 2254060"/>
                <a:gd name="connsiteY2" fmla="*/ 235616 h 235616"/>
                <a:gd name="connsiteX3" fmla="*/ 0 w 2254060"/>
                <a:gd name="connsiteY3" fmla="*/ 234751 h 235616"/>
                <a:gd name="connsiteX4" fmla="*/ 536648 w 2254060"/>
                <a:gd name="connsiteY4" fmla="*/ 1731 h 235616"/>
                <a:gd name="connsiteX0" fmla="*/ 536648 w 2160580"/>
                <a:gd name="connsiteY0" fmla="*/ 0 h 233885"/>
                <a:gd name="connsiteX1" fmla="*/ 2160580 w 2160580"/>
                <a:gd name="connsiteY1" fmla="*/ 8586 h 233885"/>
                <a:gd name="connsiteX2" fmla="*/ 1713927 w 2160580"/>
                <a:gd name="connsiteY2" fmla="*/ 233885 h 233885"/>
                <a:gd name="connsiteX3" fmla="*/ 0 w 2160580"/>
                <a:gd name="connsiteY3" fmla="*/ 233020 h 233885"/>
                <a:gd name="connsiteX4" fmla="*/ 536648 w 2160580"/>
                <a:gd name="connsiteY4" fmla="*/ 0 h 233885"/>
                <a:gd name="connsiteX0" fmla="*/ 536648 w 2160580"/>
                <a:gd name="connsiteY0" fmla="*/ 2669 h 236554"/>
                <a:gd name="connsiteX1" fmla="*/ 2160580 w 2160580"/>
                <a:gd name="connsiteY1" fmla="*/ 0 h 236554"/>
                <a:gd name="connsiteX2" fmla="*/ 1713927 w 2160580"/>
                <a:gd name="connsiteY2" fmla="*/ 236554 h 236554"/>
                <a:gd name="connsiteX3" fmla="*/ 0 w 2160580"/>
                <a:gd name="connsiteY3" fmla="*/ 235689 h 236554"/>
                <a:gd name="connsiteX4" fmla="*/ 536648 w 2160580"/>
                <a:gd name="connsiteY4" fmla="*/ 2669 h 23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0" h="236554">
                  <a:moveTo>
                    <a:pt x="536648" y="2669"/>
                  </a:moveTo>
                  <a:lnTo>
                    <a:pt x="2160580" y="0"/>
                  </a:lnTo>
                  <a:lnTo>
                    <a:pt x="1713927" y="236554"/>
                  </a:lnTo>
                  <a:lnTo>
                    <a:pt x="0" y="235689"/>
                  </a:lnTo>
                  <a:cubicBezTo>
                    <a:pt x="200202" y="152075"/>
                    <a:pt x="356125" y="86283"/>
                    <a:pt x="536648" y="2669"/>
                  </a:cubicBezTo>
                  <a:close/>
                </a:path>
              </a:pathLst>
            </a:custGeom>
            <a:solidFill>
              <a:srgbClr val="FFB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058A8D-4577-43ED-A3EC-858E22F9475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942" b="97076" l="4044" r="98162">
                          <a14:foregroundMark x1="14706" y1="82164" x2="14706" y2="82164"/>
                          <a14:foregroundMark x1="26103" y1="85380" x2="21691" y2="95322"/>
                          <a14:foregroundMark x1="79779" y1="80409" x2="98162" y2="88889"/>
                          <a14:foregroundMark x1="47426" y1="92690" x2="65074" y2="97368"/>
                          <a14:foregroundMark x1="65074" y1="97368" x2="70221" y2="97368"/>
                          <a14:foregroundMark x1="4412" y1="86257" x2="4044" y2="96491"/>
                        </a14:backgroundRemoval>
                      </a14:imgEffect>
                    </a14:imgLayer>
                  </a14:imgProps>
                </a:ext>
              </a:extLst>
            </a:blip>
            <a:srcRect l="699" t="6303" r="-29618" b="228"/>
            <a:stretch/>
          </p:blipFill>
          <p:spPr>
            <a:xfrm>
              <a:off x="7681373" y="746467"/>
              <a:ext cx="1925762" cy="1801368"/>
            </a:xfrm>
            <a:prstGeom prst="flowChartInputOutput">
              <a:avLst/>
            </a:prstGeom>
          </p:spPr>
        </p:pic>
        <p:sp>
          <p:nvSpPr>
            <p:cNvPr id="16" name="TextBox 15">
              <a:extLst>
                <a:ext uri="{FF2B5EF4-FFF2-40B4-BE49-F238E27FC236}">
                  <a16:creationId xmlns:a16="http://schemas.microsoft.com/office/drawing/2014/main" id="{65887162-BACB-4F96-BF6C-558FE81F3F37}"/>
                </a:ext>
              </a:extLst>
            </p:cNvPr>
            <p:cNvSpPr txBox="1"/>
            <p:nvPr/>
          </p:nvSpPr>
          <p:spPr>
            <a:xfrm>
              <a:off x="8827835" y="1233270"/>
              <a:ext cx="936305" cy="615553"/>
            </a:xfrm>
            <a:prstGeom prst="rect">
              <a:avLst/>
            </a:prstGeom>
            <a:noFill/>
          </p:spPr>
          <p:txBody>
            <a:bodyPr wrap="square" rtlCol="0">
              <a:spAutoFit/>
            </a:bodyPr>
            <a:lstStyle/>
            <a:p>
              <a:r>
                <a:rPr lang="es-ES" sz="1600" dirty="0"/>
                <a:t>Mario</a:t>
              </a:r>
              <a:endParaRPr lang="es-ES" dirty="0"/>
            </a:p>
            <a:p>
              <a:r>
                <a:rPr lang="es-ES" b="1" dirty="0"/>
                <a:t>Balseca</a:t>
              </a:r>
              <a:endParaRPr lang="en-US" b="1" dirty="0"/>
            </a:p>
          </p:txBody>
        </p:sp>
        <p:grpSp>
          <p:nvGrpSpPr>
            <p:cNvPr id="47" name="Group 46">
              <a:extLst>
                <a:ext uri="{FF2B5EF4-FFF2-40B4-BE49-F238E27FC236}">
                  <a16:creationId xmlns:a16="http://schemas.microsoft.com/office/drawing/2014/main" id="{D9595531-6AB2-4CB0-B6B0-05AEC9C3FE67}"/>
                </a:ext>
              </a:extLst>
            </p:cNvPr>
            <p:cNvGrpSpPr/>
            <p:nvPr/>
          </p:nvGrpSpPr>
          <p:grpSpPr>
            <a:xfrm>
              <a:off x="7932186" y="2180523"/>
              <a:ext cx="1565688" cy="430887"/>
              <a:chOff x="8042678" y="1913823"/>
              <a:chExt cx="1565688" cy="430887"/>
            </a:xfrm>
          </p:grpSpPr>
          <p:sp>
            <p:nvSpPr>
              <p:cNvPr id="32" name="Rectangle 10">
                <a:extLst>
                  <a:ext uri="{FF2B5EF4-FFF2-40B4-BE49-F238E27FC236}">
                    <a16:creationId xmlns:a16="http://schemas.microsoft.com/office/drawing/2014/main" id="{AADC35CD-0465-4AE1-9B5E-76F25A988852}"/>
                  </a:ext>
                </a:extLst>
              </p:cNvPr>
              <p:cNvSpPr/>
              <p:nvPr/>
            </p:nvSpPr>
            <p:spPr>
              <a:xfrm>
                <a:off x="8042678" y="1969892"/>
                <a:ext cx="1565688" cy="330597"/>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981" h="447809">
                    <a:moveTo>
                      <a:pt x="211931" y="0"/>
                    </a:moveTo>
                    <a:lnTo>
                      <a:pt x="2135981" y="9525"/>
                    </a:lnTo>
                    <a:lnTo>
                      <a:pt x="1955006" y="443046"/>
                    </a:lnTo>
                    <a:lnTo>
                      <a:pt x="0" y="447809"/>
                    </a:lnTo>
                    <a:lnTo>
                      <a:pt x="211931" y="0"/>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D78562A-730E-44A7-9A74-26FD8857E2A7}"/>
                  </a:ext>
                </a:extLst>
              </p:cNvPr>
              <p:cNvSpPr txBox="1"/>
              <p:nvPr/>
            </p:nvSpPr>
            <p:spPr>
              <a:xfrm>
                <a:off x="8505788" y="1913823"/>
                <a:ext cx="919735" cy="430887"/>
              </a:xfrm>
              <a:prstGeom prst="rect">
                <a:avLst/>
              </a:prstGeom>
              <a:noFill/>
            </p:spPr>
            <p:txBody>
              <a:bodyPr wrap="square" rtlCol="0">
                <a:spAutoFit/>
              </a:bodyPr>
              <a:lstStyle/>
              <a:p>
                <a:r>
                  <a:rPr lang="es-ES" sz="1100" dirty="0"/>
                  <a:t>maboca11@gmail.com</a:t>
                </a:r>
                <a:endParaRPr lang="en-US" sz="1100" dirty="0"/>
              </a:p>
            </p:txBody>
          </p:sp>
        </p:grpSp>
      </p:grpSp>
      <p:grpSp>
        <p:nvGrpSpPr>
          <p:cNvPr id="18" name="Group 17">
            <a:extLst>
              <a:ext uri="{FF2B5EF4-FFF2-40B4-BE49-F238E27FC236}">
                <a16:creationId xmlns:a16="http://schemas.microsoft.com/office/drawing/2014/main" id="{94BF384B-E8D1-4D26-B63D-21D5D0C933B6}"/>
              </a:ext>
            </a:extLst>
          </p:cNvPr>
          <p:cNvGrpSpPr/>
          <p:nvPr/>
        </p:nvGrpSpPr>
        <p:grpSpPr>
          <a:xfrm>
            <a:off x="5594928" y="3289568"/>
            <a:ext cx="2091431" cy="1201132"/>
            <a:chOff x="9986893" y="889254"/>
            <a:chExt cx="2091431" cy="1201132"/>
          </a:xfrm>
        </p:grpSpPr>
        <p:sp>
          <p:nvSpPr>
            <p:cNvPr id="35" name="Rectangle 10">
              <a:extLst>
                <a:ext uri="{FF2B5EF4-FFF2-40B4-BE49-F238E27FC236}">
                  <a16:creationId xmlns:a16="http://schemas.microsoft.com/office/drawing/2014/main" id="{94EEC63C-A723-4860-AEF6-A1F23E110992}"/>
                </a:ext>
              </a:extLst>
            </p:cNvPr>
            <p:cNvSpPr/>
            <p:nvPr/>
          </p:nvSpPr>
          <p:spPr>
            <a:xfrm>
              <a:off x="9986893" y="889254"/>
              <a:ext cx="2091431" cy="1201132"/>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 name="connsiteX0" fmla="*/ 261130 w 2135981"/>
                <a:gd name="connsiteY0" fmla="*/ 26117 h 438284"/>
                <a:gd name="connsiteX1" fmla="*/ 2135981 w 2135981"/>
                <a:gd name="connsiteY1" fmla="*/ 0 h 438284"/>
                <a:gd name="connsiteX2" fmla="*/ 1955006 w 2135981"/>
                <a:gd name="connsiteY2" fmla="*/ 433521 h 438284"/>
                <a:gd name="connsiteX3" fmla="*/ 0 w 2135981"/>
                <a:gd name="connsiteY3" fmla="*/ 438284 h 438284"/>
                <a:gd name="connsiteX4" fmla="*/ 261130 w 2135981"/>
                <a:gd name="connsiteY4" fmla="*/ 26117 h 438284"/>
                <a:gd name="connsiteX0" fmla="*/ 261130 w 2062182"/>
                <a:gd name="connsiteY0" fmla="*/ 0 h 412167"/>
                <a:gd name="connsiteX1" fmla="*/ 2062182 w 2062182"/>
                <a:gd name="connsiteY1" fmla="*/ 27345 h 412167"/>
                <a:gd name="connsiteX2" fmla="*/ 1955006 w 2062182"/>
                <a:gd name="connsiteY2" fmla="*/ 407404 h 412167"/>
                <a:gd name="connsiteX3" fmla="*/ 0 w 2062182"/>
                <a:gd name="connsiteY3" fmla="*/ 412167 h 412167"/>
                <a:gd name="connsiteX4" fmla="*/ 261130 w 2062182"/>
                <a:gd name="connsiteY4" fmla="*/ 0 h 412167"/>
                <a:gd name="connsiteX0" fmla="*/ 261130 w 2495139"/>
                <a:gd name="connsiteY0" fmla="*/ 0 h 412167"/>
                <a:gd name="connsiteX1" fmla="*/ 2495139 w 2495139"/>
                <a:gd name="connsiteY1" fmla="*/ 154905 h 412167"/>
                <a:gd name="connsiteX2" fmla="*/ 1955006 w 2495139"/>
                <a:gd name="connsiteY2" fmla="*/ 407404 h 412167"/>
                <a:gd name="connsiteX3" fmla="*/ 0 w 2495139"/>
                <a:gd name="connsiteY3" fmla="*/ 412167 h 412167"/>
                <a:gd name="connsiteX4" fmla="*/ 261130 w 2495139"/>
                <a:gd name="connsiteY4" fmla="*/ 0 h 412167"/>
                <a:gd name="connsiteX0" fmla="*/ 1058165 w 2495139"/>
                <a:gd name="connsiteY0" fmla="*/ 0 h 266786"/>
                <a:gd name="connsiteX1" fmla="*/ 2495139 w 2495139"/>
                <a:gd name="connsiteY1" fmla="*/ 9524 h 266786"/>
                <a:gd name="connsiteX2" fmla="*/ 1955006 w 2495139"/>
                <a:gd name="connsiteY2" fmla="*/ 262023 h 266786"/>
                <a:gd name="connsiteX3" fmla="*/ 0 w 2495139"/>
                <a:gd name="connsiteY3" fmla="*/ 266786 h 266786"/>
                <a:gd name="connsiteX4" fmla="*/ 1058165 w 2495139"/>
                <a:gd name="connsiteY4" fmla="*/ 0 h 266786"/>
                <a:gd name="connsiteX0" fmla="*/ 817086 w 2254060"/>
                <a:gd name="connsiteY0" fmla="*/ 0 h 266786"/>
                <a:gd name="connsiteX1" fmla="*/ 2254060 w 2254060"/>
                <a:gd name="connsiteY1" fmla="*/ 9524 h 266786"/>
                <a:gd name="connsiteX2" fmla="*/ 1713927 w 2254060"/>
                <a:gd name="connsiteY2" fmla="*/ 262023 h 266786"/>
                <a:gd name="connsiteX3" fmla="*/ 0 w 2254060"/>
                <a:gd name="connsiteY3" fmla="*/ 266786 h 266786"/>
                <a:gd name="connsiteX4" fmla="*/ 817086 w 2254060"/>
                <a:gd name="connsiteY4" fmla="*/ 0 h 266786"/>
                <a:gd name="connsiteX0" fmla="*/ 507129 w 2254060"/>
                <a:gd name="connsiteY0" fmla="*/ 8297 h 257262"/>
                <a:gd name="connsiteX1" fmla="*/ 2254060 w 2254060"/>
                <a:gd name="connsiteY1" fmla="*/ 0 h 257262"/>
                <a:gd name="connsiteX2" fmla="*/ 1713927 w 2254060"/>
                <a:gd name="connsiteY2" fmla="*/ 252499 h 257262"/>
                <a:gd name="connsiteX3" fmla="*/ 0 w 2254060"/>
                <a:gd name="connsiteY3" fmla="*/ 257262 h 257262"/>
                <a:gd name="connsiteX4" fmla="*/ 507129 w 2254060"/>
                <a:gd name="connsiteY4" fmla="*/ 8297 h 257262"/>
                <a:gd name="connsiteX0" fmla="*/ 541568 w 2254060"/>
                <a:gd name="connsiteY0" fmla="*/ 793 h 257262"/>
                <a:gd name="connsiteX1" fmla="*/ 2254060 w 2254060"/>
                <a:gd name="connsiteY1" fmla="*/ 0 h 257262"/>
                <a:gd name="connsiteX2" fmla="*/ 1713927 w 2254060"/>
                <a:gd name="connsiteY2" fmla="*/ 252499 h 257262"/>
                <a:gd name="connsiteX3" fmla="*/ 0 w 2254060"/>
                <a:gd name="connsiteY3" fmla="*/ 257262 h 257262"/>
                <a:gd name="connsiteX4" fmla="*/ 541568 w 2254060"/>
                <a:gd name="connsiteY4" fmla="*/ 793 h 257262"/>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0 h 251706"/>
                <a:gd name="connsiteX1" fmla="*/ 2254060 w 2254060"/>
                <a:gd name="connsiteY1" fmla="*/ 16090 h 251706"/>
                <a:gd name="connsiteX2" fmla="*/ 1713927 w 2254060"/>
                <a:gd name="connsiteY2" fmla="*/ 251706 h 251706"/>
                <a:gd name="connsiteX3" fmla="*/ 0 w 2254060"/>
                <a:gd name="connsiteY3" fmla="*/ 250841 h 251706"/>
                <a:gd name="connsiteX4" fmla="*/ 541568 w 2254060"/>
                <a:gd name="connsiteY4" fmla="*/ 0 h 251706"/>
                <a:gd name="connsiteX0" fmla="*/ 536648 w 2254060"/>
                <a:gd name="connsiteY0" fmla="*/ 1731 h 235616"/>
                <a:gd name="connsiteX1" fmla="*/ 2254060 w 2254060"/>
                <a:gd name="connsiteY1" fmla="*/ 0 h 235616"/>
                <a:gd name="connsiteX2" fmla="*/ 1713927 w 2254060"/>
                <a:gd name="connsiteY2" fmla="*/ 235616 h 235616"/>
                <a:gd name="connsiteX3" fmla="*/ 0 w 2254060"/>
                <a:gd name="connsiteY3" fmla="*/ 234751 h 235616"/>
                <a:gd name="connsiteX4" fmla="*/ 536648 w 2254060"/>
                <a:gd name="connsiteY4" fmla="*/ 1731 h 235616"/>
                <a:gd name="connsiteX0" fmla="*/ 536648 w 2160580"/>
                <a:gd name="connsiteY0" fmla="*/ 0 h 233885"/>
                <a:gd name="connsiteX1" fmla="*/ 2160580 w 2160580"/>
                <a:gd name="connsiteY1" fmla="*/ 8586 h 233885"/>
                <a:gd name="connsiteX2" fmla="*/ 1713927 w 2160580"/>
                <a:gd name="connsiteY2" fmla="*/ 233885 h 233885"/>
                <a:gd name="connsiteX3" fmla="*/ 0 w 2160580"/>
                <a:gd name="connsiteY3" fmla="*/ 233020 h 233885"/>
                <a:gd name="connsiteX4" fmla="*/ 536648 w 2160580"/>
                <a:gd name="connsiteY4" fmla="*/ 0 h 233885"/>
                <a:gd name="connsiteX0" fmla="*/ 536648 w 2160580"/>
                <a:gd name="connsiteY0" fmla="*/ 2669 h 236554"/>
                <a:gd name="connsiteX1" fmla="*/ 2160580 w 2160580"/>
                <a:gd name="connsiteY1" fmla="*/ 0 h 236554"/>
                <a:gd name="connsiteX2" fmla="*/ 1713927 w 2160580"/>
                <a:gd name="connsiteY2" fmla="*/ 236554 h 236554"/>
                <a:gd name="connsiteX3" fmla="*/ 0 w 2160580"/>
                <a:gd name="connsiteY3" fmla="*/ 235689 h 236554"/>
                <a:gd name="connsiteX4" fmla="*/ 536648 w 2160580"/>
                <a:gd name="connsiteY4" fmla="*/ 2669 h 23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0" h="236554">
                  <a:moveTo>
                    <a:pt x="536648" y="2669"/>
                  </a:moveTo>
                  <a:lnTo>
                    <a:pt x="2160580" y="0"/>
                  </a:lnTo>
                  <a:lnTo>
                    <a:pt x="1713927" y="236554"/>
                  </a:lnTo>
                  <a:lnTo>
                    <a:pt x="0" y="235689"/>
                  </a:lnTo>
                  <a:cubicBezTo>
                    <a:pt x="200202" y="152075"/>
                    <a:pt x="356125" y="86283"/>
                    <a:pt x="536648" y="2669"/>
                  </a:cubicBezTo>
                  <a:close/>
                </a:path>
              </a:pathLst>
            </a:custGeom>
            <a:solidFill>
              <a:srgbClr val="FFB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D72DD33-4BBD-4D72-9E24-9744479104C8}"/>
                </a:ext>
              </a:extLst>
            </p:cNvPr>
            <p:cNvSpPr txBox="1"/>
            <p:nvPr/>
          </p:nvSpPr>
          <p:spPr>
            <a:xfrm>
              <a:off x="10926165" y="962711"/>
              <a:ext cx="1126067" cy="615553"/>
            </a:xfrm>
            <a:prstGeom prst="rect">
              <a:avLst/>
            </a:prstGeom>
            <a:noFill/>
          </p:spPr>
          <p:txBody>
            <a:bodyPr wrap="square" rtlCol="0">
              <a:spAutoFit/>
            </a:bodyPr>
            <a:lstStyle/>
            <a:p>
              <a:r>
                <a:rPr lang="es-ES" sz="1600" dirty="0"/>
                <a:t>Cristian</a:t>
              </a:r>
            </a:p>
            <a:p>
              <a:r>
                <a:rPr lang="es-ES" b="1" dirty="0"/>
                <a:t>Moyano</a:t>
              </a:r>
              <a:endParaRPr lang="en-US" b="1" dirty="0"/>
            </a:p>
          </p:txBody>
        </p:sp>
      </p:grpSp>
      <p:pic>
        <p:nvPicPr>
          <p:cNvPr id="7" name="Picture 6">
            <a:extLst>
              <a:ext uri="{FF2B5EF4-FFF2-40B4-BE49-F238E27FC236}">
                <a16:creationId xmlns:a16="http://schemas.microsoft.com/office/drawing/2014/main" id="{8C1A632C-554C-4BB6-8652-760C1B606B3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696" b="93095" l="3300" r="99010">
                        <a14:foregroundMark x1="46535" y1="8951" x2="51815" y2="8951"/>
                        <a14:foregroundMark x1="86623" y1="68921" x2="98350" y2="72890"/>
                        <a14:foregroundMark x1="81725" y1="67263" x2="82126" y2="67399"/>
                        <a14:foregroundMark x1="80972" y1="67008" x2="81725" y2="67263"/>
                        <a14:foregroundMark x1="80216" y1="66752" x2="80972" y2="67008"/>
                        <a14:foregroundMark x1="79460" y1="66496" x2="80216" y2="66752"/>
                        <a14:foregroundMark x1="78703" y1="66240" x2="79460" y2="66496"/>
                        <a14:foregroundMark x1="77950" y1="65985" x2="78703" y2="66240"/>
                        <a14:foregroundMark x1="76437" y1="65473" x2="77950" y2="65985"/>
                        <a14:foregroundMark x1="75681" y1="65217" x2="76437" y2="65473"/>
                        <a14:foregroundMark x1="74171" y1="64706" x2="75681" y2="65217"/>
                        <a14:foregroundMark x1="73415" y1="64450" x2="74171" y2="64706"/>
                        <a14:foregroundMark x1="69637" y1="63171" x2="73415" y2="64450"/>
                        <a14:foregroundMark x1="69637" y1="68542" x2="90759" y2="89514"/>
                        <a14:foregroundMark x1="49505" y1="79540" x2="63366" y2="86957"/>
                        <a14:foregroundMark x1="63366" y1="86957" x2="30693" y2="90281"/>
                        <a14:foregroundMark x1="30693" y1="90281" x2="14521" y2="86701"/>
                        <a14:foregroundMark x1="14521" y1="86701" x2="10561" y2="72123"/>
                        <a14:foregroundMark x1="10561" y1="72123" x2="24092" y2="67775"/>
                        <a14:foregroundMark x1="44224" y1="75959" x2="50165" y2="75959"/>
                        <a14:foregroundMark x1="59736" y1="11765" x2="36634" y2="9974"/>
                        <a14:foregroundMark x1="4950" y1="70332" x2="4950" y2="70332"/>
                        <a14:foregroundMark x1="3960" y1="75959" x2="3960" y2="75959"/>
                        <a14:foregroundMark x1="77888" y1="84399" x2="77888" y2="84399"/>
                        <a14:foregroundMark x1="87789" y1="93095" x2="87789" y2="93095"/>
                        <a14:foregroundMark x1="990" y1="93095" x2="89769" y2="90281"/>
                        <a14:foregroundMark x1="89769" y1="90281" x2="99010" y2="90281"/>
                        <a14:backgroundMark x1="77888" y1="66752" x2="77888" y2="66752"/>
                        <a14:backgroundMark x1="78548" y1="65985" x2="78548" y2="65985"/>
                        <a14:backgroundMark x1="80198" y1="66752" x2="80198" y2="66752"/>
                        <a14:backgroundMark x1="81848" y1="67008" x2="81848" y2="67008"/>
                        <a14:backgroundMark x1="76898" y1="65985" x2="76898" y2="65985"/>
                        <a14:backgroundMark x1="76238" y1="65473" x2="76238" y2="65473"/>
                        <a14:backgroundMark x1="75908" y1="65217" x2="75908" y2="65217"/>
                        <a14:backgroundMark x1="77228" y1="65217" x2="77228" y2="65217"/>
                        <a14:backgroundMark x1="77558" y1="65985" x2="77558" y2="65985"/>
                        <a14:backgroundMark x1="78218" y1="66240" x2="78218" y2="66240"/>
                        <a14:backgroundMark x1="80528" y1="66496" x2="80528" y2="66496"/>
                        <a14:backgroundMark x1="81848" y1="67263" x2="81848" y2="67263"/>
                        <a14:backgroundMark x1="83168" y1="67519" x2="83168" y2="67519"/>
                        <a14:backgroundMark x1="79538" y1="66496" x2="79538" y2="66496"/>
                        <a14:backgroundMark x1="77228" y1="65473" x2="77228" y2="65473"/>
                        <a14:backgroundMark x1="75248" y1="64450" x2="75248" y2="64450"/>
                        <a14:backgroundMark x1="82178" y1="66752" x2="82178" y2="66752"/>
                        <a14:backgroundMark x1="80198" y1="66752" x2="80198" y2="66752"/>
                        <a14:backgroundMark x1="79208" y1="66752" x2="79208" y2="66752"/>
                        <a14:backgroundMark x1="80528" y1="66752" x2="80528" y2="66752"/>
                        <a14:backgroundMark x1="81188" y1="66752" x2="81188" y2="66752"/>
                        <a14:backgroundMark x1="82178" y1="67008" x2="82178" y2="67008"/>
                        <a14:backgroundMark x1="83828" y1="67008" x2="83828" y2="67008"/>
                        <a14:backgroundMark x1="84488" y1="67519" x2="84488" y2="67519"/>
                        <a14:backgroundMark x1="83828" y1="67519" x2="83828" y2="67519"/>
                        <a14:backgroundMark x1="82508" y1="67263" x2="82508" y2="67263"/>
                        <a14:backgroundMark x1="75578" y1="64706" x2="75578" y2="64706"/>
                        <a14:backgroundMark x1="85809" y1="67775" x2="81848" y2="67008"/>
                      </a14:backgroundRemoval>
                    </a14:imgEffect>
                  </a14:imgLayer>
                </a14:imgProps>
              </a:ext>
            </a:extLst>
          </a:blip>
          <a:srcRect l="977" r="-32522" b="9210"/>
          <a:stretch/>
        </p:blipFill>
        <p:spPr>
          <a:xfrm>
            <a:off x="5517757" y="3031959"/>
            <a:ext cx="1859324" cy="1655942"/>
          </a:xfrm>
          <a:prstGeom prst="parallelogram">
            <a:avLst/>
          </a:prstGeom>
        </p:spPr>
      </p:pic>
      <p:grpSp>
        <p:nvGrpSpPr>
          <p:cNvPr id="17" name="Group 16">
            <a:extLst>
              <a:ext uri="{FF2B5EF4-FFF2-40B4-BE49-F238E27FC236}">
                <a16:creationId xmlns:a16="http://schemas.microsoft.com/office/drawing/2014/main" id="{57CE232B-0C0D-4367-93B5-CD5623C5C8A3}"/>
              </a:ext>
            </a:extLst>
          </p:cNvPr>
          <p:cNvGrpSpPr/>
          <p:nvPr/>
        </p:nvGrpSpPr>
        <p:grpSpPr>
          <a:xfrm>
            <a:off x="5761409" y="4325193"/>
            <a:ext cx="1565688" cy="400110"/>
            <a:chOff x="10062879" y="1924879"/>
            <a:chExt cx="1565688" cy="400110"/>
          </a:xfrm>
        </p:grpSpPr>
        <p:sp>
          <p:nvSpPr>
            <p:cNvPr id="36" name="Rectangle 10">
              <a:extLst>
                <a:ext uri="{FF2B5EF4-FFF2-40B4-BE49-F238E27FC236}">
                  <a16:creationId xmlns:a16="http://schemas.microsoft.com/office/drawing/2014/main" id="{4AA4598A-88EC-4C5A-936A-F7E1CE767990}"/>
                </a:ext>
              </a:extLst>
            </p:cNvPr>
            <p:cNvSpPr/>
            <p:nvPr/>
          </p:nvSpPr>
          <p:spPr>
            <a:xfrm>
              <a:off x="10062879" y="1959636"/>
              <a:ext cx="1565688" cy="330597"/>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981" h="447809">
                  <a:moveTo>
                    <a:pt x="211931" y="0"/>
                  </a:moveTo>
                  <a:lnTo>
                    <a:pt x="2135981" y="9525"/>
                  </a:lnTo>
                  <a:lnTo>
                    <a:pt x="1955006" y="443046"/>
                  </a:lnTo>
                  <a:lnTo>
                    <a:pt x="0" y="447809"/>
                  </a:lnTo>
                  <a:lnTo>
                    <a:pt x="211931" y="0"/>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picture containing drawing&#10;&#10;Description automatically generated">
              <a:extLst>
                <a:ext uri="{FF2B5EF4-FFF2-40B4-BE49-F238E27FC236}">
                  <a16:creationId xmlns:a16="http://schemas.microsoft.com/office/drawing/2014/main" id="{E3CBEB01-4804-49F2-AFA2-16B1ABBFDC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1070" y="2007924"/>
              <a:ext cx="246819" cy="246819"/>
            </a:xfrm>
            <a:prstGeom prst="rect">
              <a:avLst/>
            </a:prstGeom>
          </p:spPr>
        </p:pic>
        <p:sp>
          <p:nvSpPr>
            <p:cNvPr id="39" name="TextBox 38">
              <a:extLst>
                <a:ext uri="{FF2B5EF4-FFF2-40B4-BE49-F238E27FC236}">
                  <a16:creationId xmlns:a16="http://schemas.microsoft.com/office/drawing/2014/main" id="{60885592-72BE-49DB-B326-0486F953D5DA}"/>
                </a:ext>
              </a:extLst>
            </p:cNvPr>
            <p:cNvSpPr txBox="1"/>
            <p:nvPr/>
          </p:nvSpPr>
          <p:spPr>
            <a:xfrm>
              <a:off x="10440093" y="1924879"/>
              <a:ext cx="1090347" cy="400110"/>
            </a:xfrm>
            <a:prstGeom prst="rect">
              <a:avLst/>
            </a:prstGeom>
            <a:noFill/>
          </p:spPr>
          <p:txBody>
            <a:bodyPr wrap="square" rtlCol="0">
              <a:spAutoFit/>
            </a:bodyPr>
            <a:lstStyle/>
            <a:p>
              <a:r>
                <a:rPr lang="es-ES" sz="1000" dirty="0"/>
                <a:t>@cristian-moyano0394</a:t>
              </a:r>
              <a:endParaRPr lang="en-US" sz="1000" dirty="0"/>
            </a:p>
          </p:txBody>
        </p:sp>
      </p:grpSp>
      <p:grpSp>
        <p:nvGrpSpPr>
          <p:cNvPr id="57" name="Group 56">
            <a:extLst>
              <a:ext uri="{FF2B5EF4-FFF2-40B4-BE49-F238E27FC236}">
                <a16:creationId xmlns:a16="http://schemas.microsoft.com/office/drawing/2014/main" id="{899303E3-4D42-4F4A-9C84-2B096E3678ED}"/>
              </a:ext>
            </a:extLst>
          </p:cNvPr>
          <p:cNvGrpSpPr/>
          <p:nvPr/>
        </p:nvGrpSpPr>
        <p:grpSpPr>
          <a:xfrm>
            <a:off x="7557164" y="2903478"/>
            <a:ext cx="2299744" cy="1836124"/>
            <a:chOff x="7495245" y="2903478"/>
            <a:chExt cx="2299744" cy="1836124"/>
          </a:xfrm>
        </p:grpSpPr>
        <p:grpSp>
          <p:nvGrpSpPr>
            <p:cNvPr id="40" name="Group 39">
              <a:extLst>
                <a:ext uri="{FF2B5EF4-FFF2-40B4-BE49-F238E27FC236}">
                  <a16:creationId xmlns:a16="http://schemas.microsoft.com/office/drawing/2014/main" id="{5C6DA8CB-03C4-4F46-8843-4D9AFA813BC1}"/>
                </a:ext>
              </a:extLst>
            </p:cNvPr>
            <p:cNvGrpSpPr/>
            <p:nvPr/>
          </p:nvGrpSpPr>
          <p:grpSpPr>
            <a:xfrm>
              <a:off x="7703558" y="3308604"/>
              <a:ext cx="2091431" cy="1201132"/>
              <a:chOff x="10001182" y="889254"/>
              <a:chExt cx="2091431" cy="1201132"/>
            </a:xfrm>
          </p:grpSpPr>
          <p:sp>
            <p:nvSpPr>
              <p:cNvPr id="41" name="Rectangle 10">
                <a:extLst>
                  <a:ext uri="{FF2B5EF4-FFF2-40B4-BE49-F238E27FC236}">
                    <a16:creationId xmlns:a16="http://schemas.microsoft.com/office/drawing/2014/main" id="{2BCB779F-2C95-476F-AFA5-AB24F46131A9}"/>
                  </a:ext>
                </a:extLst>
              </p:cNvPr>
              <p:cNvSpPr/>
              <p:nvPr/>
            </p:nvSpPr>
            <p:spPr>
              <a:xfrm>
                <a:off x="10001182" y="889254"/>
                <a:ext cx="2091431" cy="1201132"/>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 name="connsiteX0" fmla="*/ 261130 w 2135981"/>
                  <a:gd name="connsiteY0" fmla="*/ 26117 h 438284"/>
                  <a:gd name="connsiteX1" fmla="*/ 2135981 w 2135981"/>
                  <a:gd name="connsiteY1" fmla="*/ 0 h 438284"/>
                  <a:gd name="connsiteX2" fmla="*/ 1955006 w 2135981"/>
                  <a:gd name="connsiteY2" fmla="*/ 433521 h 438284"/>
                  <a:gd name="connsiteX3" fmla="*/ 0 w 2135981"/>
                  <a:gd name="connsiteY3" fmla="*/ 438284 h 438284"/>
                  <a:gd name="connsiteX4" fmla="*/ 261130 w 2135981"/>
                  <a:gd name="connsiteY4" fmla="*/ 26117 h 438284"/>
                  <a:gd name="connsiteX0" fmla="*/ 261130 w 2062182"/>
                  <a:gd name="connsiteY0" fmla="*/ 0 h 412167"/>
                  <a:gd name="connsiteX1" fmla="*/ 2062182 w 2062182"/>
                  <a:gd name="connsiteY1" fmla="*/ 27345 h 412167"/>
                  <a:gd name="connsiteX2" fmla="*/ 1955006 w 2062182"/>
                  <a:gd name="connsiteY2" fmla="*/ 407404 h 412167"/>
                  <a:gd name="connsiteX3" fmla="*/ 0 w 2062182"/>
                  <a:gd name="connsiteY3" fmla="*/ 412167 h 412167"/>
                  <a:gd name="connsiteX4" fmla="*/ 261130 w 2062182"/>
                  <a:gd name="connsiteY4" fmla="*/ 0 h 412167"/>
                  <a:gd name="connsiteX0" fmla="*/ 261130 w 2495139"/>
                  <a:gd name="connsiteY0" fmla="*/ 0 h 412167"/>
                  <a:gd name="connsiteX1" fmla="*/ 2495139 w 2495139"/>
                  <a:gd name="connsiteY1" fmla="*/ 154905 h 412167"/>
                  <a:gd name="connsiteX2" fmla="*/ 1955006 w 2495139"/>
                  <a:gd name="connsiteY2" fmla="*/ 407404 h 412167"/>
                  <a:gd name="connsiteX3" fmla="*/ 0 w 2495139"/>
                  <a:gd name="connsiteY3" fmla="*/ 412167 h 412167"/>
                  <a:gd name="connsiteX4" fmla="*/ 261130 w 2495139"/>
                  <a:gd name="connsiteY4" fmla="*/ 0 h 412167"/>
                  <a:gd name="connsiteX0" fmla="*/ 1058165 w 2495139"/>
                  <a:gd name="connsiteY0" fmla="*/ 0 h 266786"/>
                  <a:gd name="connsiteX1" fmla="*/ 2495139 w 2495139"/>
                  <a:gd name="connsiteY1" fmla="*/ 9524 h 266786"/>
                  <a:gd name="connsiteX2" fmla="*/ 1955006 w 2495139"/>
                  <a:gd name="connsiteY2" fmla="*/ 262023 h 266786"/>
                  <a:gd name="connsiteX3" fmla="*/ 0 w 2495139"/>
                  <a:gd name="connsiteY3" fmla="*/ 266786 h 266786"/>
                  <a:gd name="connsiteX4" fmla="*/ 1058165 w 2495139"/>
                  <a:gd name="connsiteY4" fmla="*/ 0 h 266786"/>
                  <a:gd name="connsiteX0" fmla="*/ 817086 w 2254060"/>
                  <a:gd name="connsiteY0" fmla="*/ 0 h 266786"/>
                  <a:gd name="connsiteX1" fmla="*/ 2254060 w 2254060"/>
                  <a:gd name="connsiteY1" fmla="*/ 9524 h 266786"/>
                  <a:gd name="connsiteX2" fmla="*/ 1713927 w 2254060"/>
                  <a:gd name="connsiteY2" fmla="*/ 262023 h 266786"/>
                  <a:gd name="connsiteX3" fmla="*/ 0 w 2254060"/>
                  <a:gd name="connsiteY3" fmla="*/ 266786 h 266786"/>
                  <a:gd name="connsiteX4" fmla="*/ 817086 w 2254060"/>
                  <a:gd name="connsiteY4" fmla="*/ 0 h 266786"/>
                  <a:gd name="connsiteX0" fmla="*/ 507129 w 2254060"/>
                  <a:gd name="connsiteY0" fmla="*/ 8297 h 257262"/>
                  <a:gd name="connsiteX1" fmla="*/ 2254060 w 2254060"/>
                  <a:gd name="connsiteY1" fmla="*/ 0 h 257262"/>
                  <a:gd name="connsiteX2" fmla="*/ 1713927 w 2254060"/>
                  <a:gd name="connsiteY2" fmla="*/ 252499 h 257262"/>
                  <a:gd name="connsiteX3" fmla="*/ 0 w 2254060"/>
                  <a:gd name="connsiteY3" fmla="*/ 257262 h 257262"/>
                  <a:gd name="connsiteX4" fmla="*/ 507129 w 2254060"/>
                  <a:gd name="connsiteY4" fmla="*/ 8297 h 257262"/>
                  <a:gd name="connsiteX0" fmla="*/ 541568 w 2254060"/>
                  <a:gd name="connsiteY0" fmla="*/ 793 h 257262"/>
                  <a:gd name="connsiteX1" fmla="*/ 2254060 w 2254060"/>
                  <a:gd name="connsiteY1" fmla="*/ 0 h 257262"/>
                  <a:gd name="connsiteX2" fmla="*/ 1713927 w 2254060"/>
                  <a:gd name="connsiteY2" fmla="*/ 252499 h 257262"/>
                  <a:gd name="connsiteX3" fmla="*/ 0 w 2254060"/>
                  <a:gd name="connsiteY3" fmla="*/ 257262 h 257262"/>
                  <a:gd name="connsiteX4" fmla="*/ 541568 w 2254060"/>
                  <a:gd name="connsiteY4" fmla="*/ 793 h 257262"/>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0 h 251706"/>
                  <a:gd name="connsiteX1" fmla="*/ 2254060 w 2254060"/>
                  <a:gd name="connsiteY1" fmla="*/ 16090 h 251706"/>
                  <a:gd name="connsiteX2" fmla="*/ 1713927 w 2254060"/>
                  <a:gd name="connsiteY2" fmla="*/ 251706 h 251706"/>
                  <a:gd name="connsiteX3" fmla="*/ 0 w 2254060"/>
                  <a:gd name="connsiteY3" fmla="*/ 250841 h 251706"/>
                  <a:gd name="connsiteX4" fmla="*/ 541568 w 2254060"/>
                  <a:gd name="connsiteY4" fmla="*/ 0 h 251706"/>
                  <a:gd name="connsiteX0" fmla="*/ 536648 w 2254060"/>
                  <a:gd name="connsiteY0" fmla="*/ 1731 h 235616"/>
                  <a:gd name="connsiteX1" fmla="*/ 2254060 w 2254060"/>
                  <a:gd name="connsiteY1" fmla="*/ 0 h 235616"/>
                  <a:gd name="connsiteX2" fmla="*/ 1713927 w 2254060"/>
                  <a:gd name="connsiteY2" fmla="*/ 235616 h 235616"/>
                  <a:gd name="connsiteX3" fmla="*/ 0 w 2254060"/>
                  <a:gd name="connsiteY3" fmla="*/ 234751 h 235616"/>
                  <a:gd name="connsiteX4" fmla="*/ 536648 w 2254060"/>
                  <a:gd name="connsiteY4" fmla="*/ 1731 h 235616"/>
                  <a:gd name="connsiteX0" fmla="*/ 536648 w 2160580"/>
                  <a:gd name="connsiteY0" fmla="*/ 0 h 233885"/>
                  <a:gd name="connsiteX1" fmla="*/ 2160580 w 2160580"/>
                  <a:gd name="connsiteY1" fmla="*/ 8586 h 233885"/>
                  <a:gd name="connsiteX2" fmla="*/ 1713927 w 2160580"/>
                  <a:gd name="connsiteY2" fmla="*/ 233885 h 233885"/>
                  <a:gd name="connsiteX3" fmla="*/ 0 w 2160580"/>
                  <a:gd name="connsiteY3" fmla="*/ 233020 h 233885"/>
                  <a:gd name="connsiteX4" fmla="*/ 536648 w 2160580"/>
                  <a:gd name="connsiteY4" fmla="*/ 0 h 233885"/>
                  <a:gd name="connsiteX0" fmla="*/ 536648 w 2160580"/>
                  <a:gd name="connsiteY0" fmla="*/ 2669 h 236554"/>
                  <a:gd name="connsiteX1" fmla="*/ 2160580 w 2160580"/>
                  <a:gd name="connsiteY1" fmla="*/ 0 h 236554"/>
                  <a:gd name="connsiteX2" fmla="*/ 1713927 w 2160580"/>
                  <a:gd name="connsiteY2" fmla="*/ 236554 h 236554"/>
                  <a:gd name="connsiteX3" fmla="*/ 0 w 2160580"/>
                  <a:gd name="connsiteY3" fmla="*/ 235689 h 236554"/>
                  <a:gd name="connsiteX4" fmla="*/ 536648 w 2160580"/>
                  <a:gd name="connsiteY4" fmla="*/ 2669 h 23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0" h="236554">
                    <a:moveTo>
                      <a:pt x="536648" y="2669"/>
                    </a:moveTo>
                    <a:lnTo>
                      <a:pt x="2160580" y="0"/>
                    </a:lnTo>
                    <a:lnTo>
                      <a:pt x="1713927" y="236554"/>
                    </a:lnTo>
                    <a:lnTo>
                      <a:pt x="0" y="235689"/>
                    </a:lnTo>
                    <a:cubicBezTo>
                      <a:pt x="200202" y="152075"/>
                      <a:pt x="356125" y="86283"/>
                      <a:pt x="536648" y="2669"/>
                    </a:cubicBezTo>
                    <a:close/>
                  </a:path>
                </a:pathLst>
              </a:custGeom>
              <a:solidFill>
                <a:srgbClr val="FFB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FE26DAD-C9D4-40DD-B008-932D08D2A4FE}"/>
                  </a:ext>
                </a:extLst>
              </p:cNvPr>
              <p:cNvSpPr txBox="1"/>
              <p:nvPr/>
            </p:nvSpPr>
            <p:spPr>
              <a:xfrm>
                <a:off x="10872825" y="962711"/>
                <a:ext cx="1126067" cy="615553"/>
              </a:xfrm>
              <a:prstGeom prst="rect">
                <a:avLst/>
              </a:prstGeom>
              <a:noFill/>
            </p:spPr>
            <p:txBody>
              <a:bodyPr wrap="square" rtlCol="0">
                <a:spAutoFit/>
              </a:bodyPr>
              <a:lstStyle/>
              <a:p>
                <a:r>
                  <a:rPr lang="es-ES" sz="1600" dirty="0"/>
                  <a:t>Sebastián</a:t>
                </a:r>
              </a:p>
              <a:p>
                <a:r>
                  <a:rPr lang="es-ES" b="1" dirty="0"/>
                  <a:t>Pailiacho</a:t>
                </a:r>
                <a:endParaRPr lang="en-US" b="1" dirty="0"/>
              </a:p>
            </p:txBody>
          </p:sp>
        </p:grpSp>
        <p:pic>
          <p:nvPicPr>
            <p:cNvPr id="9" name="Picture 8">
              <a:extLst>
                <a:ext uri="{FF2B5EF4-FFF2-40B4-BE49-F238E27FC236}">
                  <a16:creationId xmlns:a16="http://schemas.microsoft.com/office/drawing/2014/main" id="{71FE9305-73AF-4F22-9108-4007FE6FA6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777" b="98603" l="0" r="96831">
                          <a14:foregroundMark x1="19366" y1="81844" x2="19366" y2="81844"/>
                          <a14:foregroundMark x1="76056" y1="82402" x2="76056" y2="82402"/>
                          <a14:foregroundMark x1="92606" y1="81564" x2="92606" y2="81564"/>
                          <a14:foregroundMark x1="19366" y1="78771" x2="19366" y2="78771"/>
                          <a14:foregroundMark x1="10563" y1="79330" x2="10563" y2="79330"/>
                          <a14:foregroundMark x1="31690" y1="71229" x2="13732" y2="78212"/>
                          <a14:foregroundMark x1="13732" y1="78212" x2="33451" y2="87151"/>
                          <a14:foregroundMark x1="33451" y1="87151" x2="75352" y2="84637"/>
                          <a14:foregroundMark x1="75352" y1="84637" x2="60211" y2="74860"/>
                          <a14:foregroundMark x1="60211" y1="74860" x2="59155" y2="74860"/>
                          <a14:foregroundMark x1="39789" y1="80726" x2="39789" y2="80726"/>
                          <a14:foregroundMark x1="37324" y1="77095" x2="37324" y2="77095"/>
                          <a14:foregroundMark x1="5986" y1="81564" x2="5986" y2="81564"/>
                          <a14:foregroundMark x1="82394" y1="75419" x2="92958" y2="87709"/>
                          <a14:foregroundMark x1="92958" y1="87709" x2="69014" y2="93296"/>
                          <a14:foregroundMark x1="69014" y1="93296" x2="14085" y2="93855"/>
                          <a14:foregroundMark x1="14085" y1="93855" x2="7394" y2="79609"/>
                          <a14:foregroundMark x1="7394" y1="79609" x2="7394" y2="79330"/>
                          <a14:foregroundMark x1="96479" y1="79050" x2="97535" y2="94134"/>
                          <a14:foregroundMark x1="93662" y1="96648" x2="13028" y2="97207"/>
                          <a14:foregroundMark x1="13028" y1="97207" x2="704" y2="85754"/>
                          <a14:foregroundMark x1="704" y1="85754" x2="16901" y2="74302"/>
                          <a14:foregroundMark x1="16901" y1="74302" x2="35915" y2="73184"/>
                          <a14:foregroundMark x1="35915" y1="73184" x2="42958" y2="80726"/>
                          <a14:foregroundMark x1="41901" y1="96927" x2="41901" y2="96927"/>
                          <a14:foregroundMark x1="352" y1="96927" x2="352" y2="96927"/>
                          <a14:foregroundMark x1="48592" y1="60056" x2="48592" y2="60056"/>
                          <a14:foregroundMark x1="89437" y1="98603" x2="89437" y2="98603"/>
                          <a14:foregroundMark x1="45423" y1="12011" x2="45423" y2="12011"/>
                          <a14:backgroundMark x1="45070" y1="12011" x2="45070" y2="12011"/>
                          <a14:backgroundMark x1="45423" y1="11453" x2="45423" y2="11453"/>
                          <a14:backgroundMark x1="30634" y1="19553" x2="30634" y2="19553"/>
                          <a14:backgroundMark x1="33803" y1="13966" x2="33803" y2="13966"/>
                          <a14:backgroundMark x1="37676" y1="13966" x2="37676" y2="13966"/>
                          <a14:backgroundMark x1="27817" y1="21788" x2="27817" y2="21788"/>
                          <a14:backgroundMark x1="27817" y1="56145" x2="27817" y2="56145"/>
                        </a14:backgroundRemoval>
                      </a14:imgEffect>
                    </a14:imgLayer>
                  </a14:imgProps>
                </a:ext>
              </a:extLst>
            </a:blip>
            <a:srcRect l="-1" t="6926" r="-33684"/>
            <a:stretch/>
          </p:blipFill>
          <p:spPr>
            <a:xfrm>
              <a:off x="7495245" y="2903478"/>
              <a:ext cx="2052521" cy="1801368"/>
            </a:xfrm>
            <a:prstGeom prst="parallelogram">
              <a:avLst/>
            </a:prstGeom>
          </p:spPr>
        </p:pic>
        <p:grpSp>
          <p:nvGrpSpPr>
            <p:cNvPr id="43" name="Group 42">
              <a:extLst>
                <a:ext uri="{FF2B5EF4-FFF2-40B4-BE49-F238E27FC236}">
                  <a16:creationId xmlns:a16="http://schemas.microsoft.com/office/drawing/2014/main" id="{4600FF7B-6083-4152-9E7A-AD165A723FEC}"/>
                </a:ext>
              </a:extLst>
            </p:cNvPr>
            <p:cNvGrpSpPr/>
            <p:nvPr/>
          </p:nvGrpSpPr>
          <p:grpSpPr>
            <a:xfrm>
              <a:off x="7870039" y="4339492"/>
              <a:ext cx="1565688" cy="400110"/>
              <a:chOff x="10077168" y="1920142"/>
              <a:chExt cx="1565688" cy="400110"/>
            </a:xfrm>
          </p:grpSpPr>
          <p:sp>
            <p:nvSpPr>
              <p:cNvPr id="44" name="Rectangle 10">
                <a:extLst>
                  <a:ext uri="{FF2B5EF4-FFF2-40B4-BE49-F238E27FC236}">
                    <a16:creationId xmlns:a16="http://schemas.microsoft.com/office/drawing/2014/main" id="{D5EA1B94-A47F-4C8D-B330-68F41EB956A4}"/>
                  </a:ext>
                </a:extLst>
              </p:cNvPr>
              <p:cNvSpPr/>
              <p:nvPr/>
            </p:nvSpPr>
            <p:spPr>
              <a:xfrm>
                <a:off x="10077168" y="1959636"/>
                <a:ext cx="1565688" cy="330597"/>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981" h="447809">
                    <a:moveTo>
                      <a:pt x="211931" y="0"/>
                    </a:moveTo>
                    <a:lnTo>
                      <a:pt x="2135981" y="9525"/>
                    </a:lnTo>
                    <a:lnTo>
                      <a:pt x="1955006" y="443046"/>
                    </a:lnTo>
                    <a:lnTo>
                      <a:pt x="0" y="447809"/>
                    </a:lnTo>
                    <a:lnTo>
                      <a:pt x="211931" y="0"/>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picture containing drawing&#10;&#10;Description automatically generated">
                <a:extLst>
                  <a:ext uri="{FF2B5EF4-FFF2-40B4-BE49-F238E27FC236}">
                    <a16:creationId xmlns:a16="http://schemas.microsoft.com/office/drawing/2014/main" id="{0F14DD35-B404-45BF-96B1-1082655208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1070" y="2007924"/>
                <a:ext cx="246819" cy="246819"/>
              </a:xfrm>
              <a:prstGeom prst="rect">
                <a:avLst/>
              </a:prstGeom>
            </p:spPr>
          </p:pic>
          <p:sp>
            <p:nvSpPr>
              <p:cNvPr id="46" name="TextBox 45">
                <a:extLst>
                  <a:ext uri="{FF2B5EF4-FFF2-40B4-BE49-F238E27FC236}">
                    <a16:creationId xmlns:a16="http://schemas.microsoft.com/office/drawing/2014/main" id="{9B7D4A71-CD09-465D-90D9-C03AB6C8B27A}"/>
                  </a:ext>
                </a:extLst>
              </p:cNvPr>
              <p:cNvSpPr txBox="1"/>
              <p:nvPr/>
            </p:nvSpPr>
            <p:spPr>
              <a:xfrm>
                <a:off x="10408065" y="1920142"/>
                <a:ext cx="1213700" cy="400110"/>
              </a:xfrm>
              <a:prstGeom prst="rect">
                <a:avLst/>
              </a:prstGeom>
              <a:noFill/>
            </p:spPr>
            <p:txBody>
              <a:bodyPr wrap="square" rtlCol="0">
                <a:spAutoFit/>
              </a:bodyPr>
              <a:lstStyle/>
              <a:p>
                <a:r>
                  <a:rPr lang="es-ES" sz="1000" dirty="0"/>
                  <a:t>@sebastián-pailiacho-guevara</a:t>
                </a:r>
                <a:endParaRPr lang="en-US" sz="1000" dirty="0"/>
              </a:p>
            </p:txBody>
          </p:sp>
        </p:grpSp>
      </p:grpSp>
      <p:grpSp>
        <p:nvGrpSpPr>
          <p:cNvPr id="75" name="Group 74">
            <a:extLst>
              <a:ext uri="{FF2B5EF4-FFF2-40B4-BE49-F238E27FC236}">
                <a16:creationId xmlns:a16="http://schemas.microsoft.com/office/drawing/2014/main" id="{8CAA9C5D-30E9-4FBB-88DD-1E04EDB3ED0D}"/>
              </a:ext>
            </a:extLst>
          </p:cNvPr>
          <p:cNvGrpSpPr/>
          <p:nvPr/>
        </p:nvGrpSpPr>
        <p:grpSpPr>
          <a:xfrm>
            <a:off x="9851006" y="835395"/>
            <a:ext cx="2178742" cy="1801368"/>
            <a:chOff x="9851006" y="835395"/>
            <a:chExt cx="2178742" cy="1801368"/>
          </a:xfrm>
        </p:grpSpPr>
        <p:grpSp>
          <p:nvGrpSpPr>
            <p:cNvPr id="49" name="Group 48">
              <a:extLst>
                <a:ext uri="{FF2B5EF4-FFF2-40B4-BE49-F238E27FC236}">
                  <a16:creationId xmlns:a16="http://schemas.microsoft.com/office/drawing/2014/main" id="{316A21CF-4E7A-4167-BE60-6A651F467DEF}"/>
                </a:ext>
              </a:extLst>
            </p:cNvPr>
            <p:cNvGrpSpPr/>
            <p:nvPr/>
          </p:nvGrpSpPr>
          <p:grpSpPr>
            <a:xfrm>
              <a:off x="9938317" y="1153888"/>
              <a:ext cx="2091431" cy="1201132"/>
              <a:chOff x="5610239" y="893113"/>
              <a:chExt cx="2091431" cy="1201132"/>
            </a:xfrm>
          </p:grpSpPr>
          <p:sp>
            <p:nvSpPr>
              <p:cNvPr id="29" name="Rectangle 10">
                <a:extLst>
                  <a:ext uri="{FF2B5EF4-FFF2-40B4-BE49-F238E27FC236}">
                    <a16:creationId xmlns:a16="http://schemas.microsoft.com/office/drawing/2014/main" id="{27875805-F3A1-44CC-B9C1-8240AA218740}"/>
                  </a:ext>
                </a:extLst>
              </p:cNvPr>
              <p:cNvSpPr/>
              <p:nvPr/>
            </p:nvSpPr>
            <p:spPr>
              <a:xfrm>
                <a:off x="5610239" y="893113"/>
                <a:ext cx="2091431" cy="1201132"/>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 name="connsiteX0" fmla="*/ 261130 w 2135981"/>
                  <a:gd name="connsiteY0" fmla="*/ 26117 h 438284"/>
                  <a:gd name="connsiteX1" fmla="*/ 2135981 w 2135981"/>
                  <a:gd name="connsiteY1" fmla="*/ 0 h 438284"/>
                  <a:gd name="connsiteX2" fmla="*/ 1955006 w 2135981"/>
                  <a:gd name="connsiteY2" fmla="*/ 433521 h 438284"/>
                  <a:gd name="connsiteX3" fmla="*/ 0 w 2135981"/>
                  <a:gd name="connsiteY3" fmla="*/ 438284 h 438284"/>
                  <a:gd name="connsiteX4" fmla="*/ 261130 w 2135981"/>
                  <a:gd name="connsiteY4" fmla="*/ 26117 h 438284"/>
                  <a:gd name="connsiteX0" fmla="*/ 261130 w 2062182"/>
                  <a:gd name="connsiteY0" fmla="*/ 0 h 412167"/>
                  <a:gd name="connsiteX1" fmla="*/ 2062182 w 2062182"/>
                  <a:gd name="connsiteY1" fmla="*/ 27345 h 412167"/>
                  <a:gd name="connsiteX2" fmla="*/ 1955006 w 2062182"/>
                  <a:gd name="connsiteY2" fmla="*/ 407404 h 412167"/>
                  <a:gd name="connsiteX3" fmla="*/ 0 w 2062182"/>
                  <a:gd name="connsiteY3" fmla="*/ 412167 h 412167"/>
                  <a:gd name="connsiteX4" fmla="*/ 261130 w 2062182"/>
                  <a:gd name="connsiteY4" fmla="*/ 0 h 412167"/>
                  <a:gd name="connsiteX0" fmla="*/ 261130 w 2495139"/>
                  <a:gd name="connsiteY0" fmla="*/ 0 h 412167"/>
                  <a:gd name="connsiteX1" fmla="*/ 2495139 w 2495139"/>
                  <a:gd name="connsiteY1" fmla="*/ 154905 h 412167"/>
                  <a:gd name="connsiteX2" fmla="*/ 1955006 w 2495139"/>
                  <a:gd name="connsiteY2" fmla="*/ 407404 h 412167"/>
                  <a:gd name="connsiteX3" fmla="*/ 0 w 2495139"/>
                  <a:gd name="connsiteY3" fmla="*/ 412167 h 412167"/>
                  <a:gd name="connsiteX4" fmla="*/ 261130 w 2495139"/>
                  <a:gd name="connsiteY4" fmla="*/ 0 h 412167"/>
                  <a:gd name="connsiteX0" fmla="*/ 1058165 w 2495139"/>
                  <a:gd name="connsiteY0" fmla="*/ 0 h 266786"/>
                  <a:gd name="connsiteX1" fmla="*/ 2495139 w 2495139"/>
                  <a:gd name="connsiteY1" fmla="*/ 9524 h 266786"/>
                  <a:gd name="connsiteX2" fmla="*/ 1955006 w 2495139"/>
                  <a:gd name="connsiteY2" fmla="*/ 262023 h 266786"/>
                  <a:gd name="connsiteX3" fmla="*/ 0 w 2495139"/>
                  <a:gd name="connsiteY3" fmla="*/ 266786 h 266786"/>
                  <a:gd name="connsiteX4" fmla="*/ 1058165 w 2495139"/>
                  <a:gd name="connsiteY4" fmla="*/ 0 h 266786"/>
                  <a:gd name="connsiteX0" fmla="*/ 817086 w 2254060"/>
                  <a:gd name="connsiteY0" fmla="*/ 0 h 266786"/>
                  <a:gd name="connsiteX1" fmla="*/ 2254060 w 2254060"/>
                  <a:gd name="connsiteY1" fmla="*/ 9524 h 266786"/>
                  <a:gd name="connsiteX2" fmla="*/ 1713927 w 2254060"/>
                  <a:gd name="connsiteY2" fmla="*/ 262023 h 266786"/>
                  <a:gd name="connsiteX3" fmla="*/ 0 w 2254060"/>
                  <a:gd name="connsiteY3" fmla="*/ 266786 h 266786"/>
                  <a:gd name="connsiteX4" fmla="*/ 817086 w 2254060"/>
                  <a:gd name="connsiteY4" fmla="*/ 0 h 266786"/>
                  <a:gd name="connsiteX0" fmla="*/ 507129 w 2254060"/>
                  <a:gd name="connsiteY0" fmla="*/ 8297 h 257262"/>
                  <a:gd name="connsiteX1" fmla="*/ 2254060 w 2254060"/>
                  <a:gd name="connsiteY1" fmla="*/ 0 h 257262"/>
                  <a:gd name="connsiteX2" fmla="*/ 1713927 w 2254060"/>
                  <a:gd name="connsiteY2" fmla="*/ 252499 h 257262"/>
                  <a:gd name="connsiteX3" fmla="*/ 0 w 2254060"/>
                  <a:gd name="connsiteY3" fmla="*/ 257262 h 257262"/>
                  <a:gd name="connsiteX4" fmla="*/ 507129 w 2254060"/>
                  <a:gd name="connsiteY4" fmla="*/ 8297 h 257262"/>
                  <a:gd name="connsiteX0" fmla="*/ 541568 w 2254060"/>
                  <a:gd name="connsiteY0" fmla="*/ 793 h 257262"/>
                  <a:gd name="connsiteX1" fmla="*/ 2254060 w 2254060"/>
                  <a:gd name="connsiteY1" fmla="*/ 0 h 257262"/>
                  <a:gd name="connsiteX2" fmla="*/ 1713927 w 2254060"/>
                  <a:gd name="connsiteY2" fmla="*/ 252499 h 257262"/>
                  <a:gd name="connsiteX3" fmla="*/ 0 w 2254060"/>
                  <a:gd name="connsiteY3" fmla="*/ 257262 h 257262"/>
                  <a:gd name="connsiteX4" fmla="*/ 541568 w 2254060"/>
                  <a:gd name="connsiteY4" fmla="*/ 793 h 257262"/>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0 h 251706"/>
                  <a:gd name="connsiteX1" fmla="*/ 2254060 w 2254060"/>
                  <a:gd name="connsiteY1" fmla="*/ 16090 h 251706"/>
                  <a:gd name="connsiteX2" fmla="*/ 1713927 w 2254060"/>
                  <a:gd name="connsiteY2" fmla="*/ 251706 h 251706"/>
                  <a:gd name="connsiteX3" fmla="*/ 0 w 2254060"/>
                  <a:gd name="connsiteY3" fmla="*/ 250841 h 251706"/>
                  <a:gd name="connsiteX4" fmla="*/ 541568 w 2254060"/>
                  <a:gd name="connsiteY4" fmla="*/ 0 h 251706"/>
                  <a:gd name="connsiteX0" fmla="*/ 536648 w 2254060"/>
                  <a:gd name="connsiteY0" fmla="*/ 1731 h 235616"/>
                  <a:gd name="connsiteX1" fmla="*/ 2254060 w 2254060"/>
                  <a:gd name="connsiteY1" fmla="*/ 0 h 235616"/>
                  <a:gd name="connsiteX2" fmla="*/ 1713927 w 2254060"/>
                  <a:gd name="connsiteY2" fmla="*/ 235616 h 235616"/>
                  <a:gd name="connsiteX3" fmla="*/ 0 w 2254060"/>
                  <a:gd name="connsiteY3" fmla="*/ 234751 h 235616"/>
                  <a:gd name="connsiteX4" fmla="*/ 536648 w 2254060"/>
                  <a:gd name="connsiteY4" fmla="*/ 1731 h 235616"/>
                  <a:gd name="connsiteX0" fmla="*/ 536648 w 2160580"/>
                  <a:gd name="connsiteY0" fmla="*/ 0 h 233885"/>
                  <a:gd name="connsiteX1" fmla="*/ 2160580 w 2160580"/>
                  <a:gd name="connsiteY1" fmla="*/ 8586 h 233885"/>
                  <a:gd name="connsiteX2" fmla="*/ 1713927 w 2160580"/>
                  <a:gd name="connsiteY2" fmla="*/ 233885 h 233885"/>
                  <a:gd name="connsiteX3" fmla="*/ 0 w 2160580"/>
                  <a:gd name="connsiteY3" fmla="*/ 233020 h 233885"/>
                  <a:gd name="connsiteX4" fmla="*/ 536648 w 2160580"/>
                  <a:gd name="connsiteY4" fmla="*/ 0 h 233885"/>
                  <a:gd name="connsiteX0" fmla="*/ 536648 w 2160580"/>
                  <a:gd name="connsiteY0" fmla="*/ 2669 h 236554"/>
                  <a:gd name="connsiteX1" fmla="*/ 2160580 w 2160580"/>
                  <a:gd name="connsiteY1" fmla="*/ 0 h 236554"/>
                  <a:gd name="connsiteX2" fmla="*/ 1713927 w 2160580"/>
                  <a:gd name="connsiteY2" fmla="*/ 236554 h 236554"/>
                  <a:gd name="connsiteX3" fmla="*/ 0 w 2160580"/>
                  <a:gd name="connsiteY3" fmla="*/ 235689 h 236554"/>
                  <a:gd name="connsiteX4" fmla="*/ 536648 w 2160580"/>
                  <a:gd name="connsiteY4" fmla="*/ 2669 h 23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0" h="236554">
                    <a:moveTo>
                      <a:pt x="536648" y="2669"/>
                    </a:moveTo>
                    <a:lnTo>
                      <a:pt x="2160580" y="0"/>
                    </a:lnTo>
                    <a:lnTo>
                      <a:pt x="1713927" y="236554"/>
                    </a:lnTo>
                    <a:lnTo>
                      <a:pt x="0" y="235689"/>
                    </a:lnTo>
                    <a:cubicBezTo>
                      <a:pt x="200202" y="152075"/>
                      <a:pt x="356125" y="86283"/>
                      <a:pt x="536648" y="2669"/>
                    </a:cubicBezTo>
                    <a:close/>
                  </a:path>
                </a:pathLst>
              </a:custGeom>
              <a:solidFill>
                <a:srgbClr val="FFB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BF10619-2C9F-4B96-8157-78694F5159B3}"/>
                  </a:ext>
                </a:extLst>
              </p:cNvPr>
              <p:cNvSpPr txBox="1"/>
              <p:nvPr/>
            </p:nvSpPr>
            <p:spPr>
              <a:xfrm>
                <a:off x="6466961" y="966570"/>
                <a:ext cx="1126067" cy="615553"/>
              </a:xfrm>
              <a:prstGeom prst="rect">
                <a:avLst/>
              </a:prstGeom>
              <a:noFill/>
            </p:spPr>
            <p:txBody>
              <a:bodyPr wrap="square" rtlCol="0">
                <a:spAutoFit/>
              </a:bodyPr>
              <a:lstStyle/>
              <a:p>
                <a:r>
                  <a:rPr lang="es-ES" sz="1600" dirty="0"/>
                  <a:t>Augusto</a:t>
                </a:r>
              </a:p>
              <a:p>
                <a:r>
                  <a:rPr lang="es-ES" b="1" dirty="0"/>
                  <a:t>Mendoza</a:t>
                </a:r>
                <a:endParaRPr lang="en-US" b="1" dirty="0"/>
              </a:p>
            </p:txBody>
          </p:sp>
        </p:grpSp>
        <p:pic>
          <p:nvPicPr>
            <p:cNvPr id="4" name="Picture 3">
              <a:extLst>
                <a:ext uri="{FF2B5EF4-FFF2-40B4-BE49-F238E27FC236}">
                  <a16:creationId xmlns:a16="http://schemas.microsoft.com/office/drawing/2014/main" id="{85E7B41A-5764-47C1-93BF-EB5445FAC5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Lst>
            </a:blip>
            <a:srcRect l="14083" t="6830" r="8053" b="5769"/>
            <a:stretch/>
          </p:blipFill>
          <p:spPr>
            <a:xfrm>
              <a:off x="9851006" y="835395"/>
              <a:ext cx="1565941" cy="1801368"/>
            </a:xfrm>
            <a:prstGeom prst="rect">
              <a:avLst/>
            </a:prstGeom>
          </p:spPr>
        </p:pic>
        <p:grpSp>
          <p:nvGrpSpPr>
            <p:cNvPr id="48" name="Group 47">
              <a:extLst>
                <a:ext uri="{FF2B5EF4-FFF2-40B4-BE49-F238E27FC236}">
                  <a16:creationId xmlns:a16="http://schemas.microsoft.com/office/drawing/2014/main" id="{F5821DFB-765E-48F7-A0A0-782D6CA35107}"/>
                </a:ext>
              </a:extLst>
            </p:cNvPr>
            <p:cNvGrpSpPr/>
            <p:nvPr/>
          </p:nvGrpSpPr>
          <p:grpSpPr>
            <a:xfrm>
              <a:off x="10104798" y="2224270"/>
              <a:ext cx="1565688" cy="330597"/>
              <a:chOff x="5776720" y="1963495"/>
              <a:chExt cx="1565688" cy="330597"/>
            </a:xfrm>
          </p:grpSpPr>
          <p:sp>
            <p:nvSpPr>
              <p:cNvPr id="11" name="Rectangle 10">
                <a:extLst>
                  <a:ext uri="{FF2B5EF4-FFF2-40B4-BE49-F238E27FC236}">
                    <a16:creationId xmlns:a16="http://schemas.microsoft.com/office/drawing/2014/main" id="{238BDDA6-A3E5-46A8-83B3-94715905E223}"/>
                  </a:ext>
                </a:extLst>
              </p:cNvPr>
              <p:cNvSpPr/>
              <p:nvPr/>
            </p:nvSpPr>
            <p:spPr>
              <a:xfrm>
                <a:off x="5776720" y="1963495"/>
                <a:ext cx="1565688" cy="330597"/>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981" h="447809">
                    <a:moveTo>
                      <a:pt x="211931" y="0"/>
                    </a:moveTo>
                    <a:lnTo>
                      <a:pt x="2135981" y="9525"/>
                    </a:lnTo>
                    <a:lnTo>
                      <a:pt x="1955006" y="443046"/>
                    </a:lnTo>
                    <a:lnTo>
                      <a:pt x="0" y="447809"/>
                    </a:lnTo>
                    <a:lnTo>
                      <a:pt x="211931" y="0"/>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drawing&#10;&#10;Description automatically generated">
                <a:extLst>
                  <a:ext uri="{FF2B5EF4-FFF2-40B4-BE49-F238E27FC236}">
                    <a16:creationId xmlns:a16="http://schemas.microsoft.com/office/drawing/2014/main" id="{7EB4144F-4BA0-440E-8B81-E8F45C0501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4911" y="2011783"/>
                <a:ext cx="246819" cy="246819"/>
              </a:xfrm>
              <a:prstGeom prst="rect">
                <a:avLst/>
              </a:prstGeom>
            </p:spPr>
          </p:pic>
          <p:sp>
            <p:nvSpPr>
              <p:cNvPr id="15" name="TextBox 14">
                <a:extLst>
                  <a:ext uri="{FF2B5EF4-FFF2-40B4-BE49-F238E27FC236}">
                    <a16:creationId xmlns:a16="http://schemas.microsoft.com/office/drawing/2014/main" id="{715220D8-656D-4DDC-A55C-EA7123137A45}"/>
                  </a:ext>
                </a:extLst>
              </p:cNvPr>
              <p:cNvSpPr txBox="1"/>
              <p:nvPr/>
            </p:nvSpPr>
            <p:spPr>
              <a:xfrm>
                <a:off x="6138663" y="1983560"/>
                <a:ext cx="1140678" cy="276999"/>
              </a:xfrm>
              <a:prstGeom prst="rect">
                <a:avLst/>
              </a:prstGeom>
              <a:noFill/>
            </p:spPr>
            <p:txBody>
              <a:bodyPr wrap="square" rtlCol="0">
                <a:spAutoFit/>
              </a:bodyPr>
              <a:lstStyle/>
              <a:p>
                <a:r>
                  <a:rPr lang="es-ES" sz="1200" dirty="0"/>
                  <a:t>@</a:t>
                </a:r>
                <a:r>
                  <a:rPr lang="es-ES" sz="1050" dirty="0"/>
                  <a:t>augusmendoza</a:t>
                </a:r>
                <a:endParaRPr lang="en-US" sz="1200" dirty="0"/>
              </a:p>
            </p:txBody>
          </p:sp>
        </p:grpSp>
      </p:grpSp>
      <p:grpSp>
        <p:nvGrpSpPr>
          <p:cNvPr id="50" name="Group 49">
            <a:extLst>
              <a:ext uri="{FF2B5EF4-FFF2-40B4-BE49-F238E27FC236}">
                <a16:creationId xmlns:a16="http://schemas.microsoft.com/office/drawing/2014/main" id="{8416983F-CFE9-4722-ACE4-90430DEC2167}"/>
              </a:ext>
            </a:extLst>
          </p:cNvPr>
          <p:cNvGrpSpPr/>
          <p:nvPr/>
        </p:nvGrpSpPr>
        <p:grpSpPr>
          <a:xfrm>
            <a:off x="9933560" y="3303867"/>
            <a:ext cx="2118679" cy="1201132"/>
            <a:chOff x="9986893" y="889254"/>
            <a:chExt cx="2118679" cy="1201132"/>
          </a:xfrm>
        </p:grpSpPr>
        <p:sp>
          <p:nvSpPr>
            <p:cNvPr id="51" name="Rectangle 10">
              <a:extLst>
                <a:ext uri="{FF2B5EF4-FFF2-40B4-BE49-F238E27FC236}">
                  <a16:creationId xmlns:a16="http://schemas.microsoft.com/office/drawing/2014/main" id="{D286B6EE-38AD-45A4-9DA1-281C361DB223}"/>
                </a:ext>
              </a:extLst>
            </p:cNvPr>
            <p:cNvSpPr/>
            <p:nvPr/>
          </p:nvSpPr>
          <p:spPr>
            <a:xfrm>
              <a:off x="9986893" y="889254"/>
              <a:ext cx="2091431" cy="1201132"/>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 name="connsiteX0" fmla="*/ 261130 w 2135981"/>
                <a:gd name="connsiteY0" fmla="*/ 26117 h 438284"/>
                <a:gd name="connsiteX1" fmla="*/ 2135981 w 2135981"/>
                <a:gd name="connsiteY1" fmla="*/ 0 h 438284"/>
                <a:gd name="connsiteX2" fmla="*/ 1955006 w 2135981"/>
                <a:gd name="connsiteY2" fmla="*/ 433521 h 438284"/>
                <a:gd name="connsiteX3" fmla="*/ 0 w 2135981"/>
                <a:gd name="connsiteY3" fmla="*/ 438284 h 438284"/>
                <a:gd name="connsiteX4" fmla="*/ 261130 w 2135981"/>
                <a:gd name="connsiteY4" fmla="*/ 26117 h 438284"/>
                <a:gd name="connsiteX0" fmla="*/ 261130 w 2062182"/>
                <a:gd name="connsiteY0" fmla="*/ 0 h 412167"/>
                <a:gd name="connsiteX1" fmla="*/ 2062182 w 2062182"/>
                <a:gd name="connsiteY1" fmla="*/ 27345 h 412167"/>
                <a:gd name="connsiteX2" fmla="*/ 1955006 w 2062182"/>
                <a:gd name="connsiteY2" fmla="*/ 407404 h 412167"/>
                <a:gd name="connsiteX3" fmla="*/ 0 w 2062182"/>
                <a:gd name="connsiteY3" fmla="*/ 412167 h 412167"/>
                <a:gd name="connsiteX4" fmla="*/ 261130 w 2062182"/>
                <a:gd name="connsiteY4" fmla="*/ 0 h 412167"/>
                <a:gd name="connsiteX0" fmla="*/ 261130 w 2495139"/>
                <a:gd name="connsiteY0" fmla="*/ 0 h 412167"/>
                <a:gd name="connsiteX1" fmla="*/ 2495139 w 2495139"/>
                <a:gd name="connsiteY1" fmla="*/ 154905 h 412167"/>
                <a:gd name="connsiteX2" fmla="*/ 1955006 w 2495139"/>
                <a:gd name="connsiteY2" fmla="*/ 407404 h 412167"/>
                <a:gd name="connsiteX3" fmla="*/ 0 w 2495139"/>
                <a:gd name="connsiteY3" fmla="*/ 412167 h 412167"/>
                <a:gd name="connsiteX4" fmla="*/ 261130 w 2495139"/>
                <a:gd name="connsiteY4" fmla="*/ 0 h 412167"/>
                <a:gd name="connsiteX0" fmla="*/ 1058165 w 2495139"/>
                <a:gd name="connsiteY0" fmla="*/ 0 h 266786"/>
                <a:gd name="connsiteX1" fmla="*/ 2495139 w 2495139"/>
                <a:gd name="connsiteY1" fmla="*/ 9524 h 266786"/>
                <a:gd name="connsiteX2" fmla="*/ 1955006 w 2495139"/>
                <a:gd name="connsiteY2" fmla="*/ 262023 h 266786"/>
                <a:gd name="connsiteX3" fmla="*/ 0 w 2495139"/>
                <a:gd name="connsiteY3" fmla="*/ 266786 h 266786"/>
                <a:gd name="connsiteX4" fmla="*/ 1058165 w 2495139"/>
                <a:gd name="connsiteY4" fmla="*/ 0 h 266786"/>
                <a:gd name="connsiteX0" fmla="*/ 817086 w 2254060"/>
                <a:gd name="connsiteY0" fmla="*/ 0 h 266786"/>
                <a:gd name="connsiteX1" fmla="*/ 2254060 w 2254060"/>
                <a:gd name="connsiteY1" fmla="*/ 9524 h 266786"/>
                <a:gd name="connsiteX2" fmla="*/ 1713927 w 2254060"/>
                <a:gd name="connsiteY2" fmla="*/ 262023 h 266786"/>
                <a:gd name="connsiteX3" fmla="*/ 0 w 2254060"/>
                <a:gd name="connsiteY3" fmla="*/ 266786 h 266786"/>
                <a:gd name="connsiteX4" fmla="*/ 817086 w 2254060"/>
                <a:gd name="connsiteY4" fmla="*/ 0 h 266786"/>
                <a:gd name="connsiteX0" fmla="*/ 507129 w 2254060"/>
                <a:gd name="connsiteY0" fmla="*/ 8297 h 257262"/>
                <a:gd name="connsiteX1" fmla="*/ 2254060 w 2254060"/>
                <a:gd name="connsiteY1" fmla="*/ 0 h 257262"/>
                <a:gd name="connsiteX2" fmla="*/ 1713927 w 2254060"/>
                <a:gd name="connsiteY2" fmla="*/ 252499 h 257262"/>
                <a:gd name="connsiteX3" fmla="*/ 0 w 2254060"/>
                <a:gd name="connsiteY3" fmla="*/ 257262 h 257262"/>
                <a:gd name="connsiteX4" fmla="*/ 507129 w 2254060"/>
                <a:gd name="connsiteY4" fmla="*/ 8297 h 257262"/>
                <a:gd name="connsiteX0" fmla="*/ 541568 w 2254060"/>
                <a:gd name="connsiteY0" fmla="*/ 793 h 257262"/>
                <a:gd name="connsiteX1" fmla="*/ 2254060 w 2254060"/>
                <a:gd name="connsiteY1" fmla="*/ 0 h 257262"/>
                <a:gd name="connsiteX2" fmla="*/ 1713927 w 2254060"/>
                <a:gd name="connsiteY2" fmla="*/ 252499 h 257262"/>
                <a:gd name="connsiteX3" fmla="*/ 0 w 2254060"/>
                <a:gd name="connsiteY3" fmla="*/ 257262 h 257262"/>
                <a:gd name="connsiteX4" fmla="*/ 541568 w 2254060"/>
                <a:gd name="connsiteY4" fmla="*/ 793 h 257262"/>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0 h 251706"/>
                <a:gd name="connsiteX1" fmla="*/ 2254060 w 2254060"/>
                <a:gd name="connsiteY1" fmla="*/ 16090 h 251706"/>
                <a:gd name="connsiteX2" fmla="*/ 1713927 w 2254060"/>
                <a:gd name="connsiteY2" fmla="*/ 251706 h 251706"/>
                <a:gd name="connsiteX3" fmla="*/ 0 w 2254060"/>
                <a:gd name="connsiteY3" fmla="*/ 250841 h 251706"/>
                <a:gd name="connsiteX4" fmla="*/ 541568 w 2254060"/>
                <a:gd name="connsiteY4" fmla="*/ 0 h 251706"/>
                <a:gd name="connsiteX0" fmla="*/ 536648 w 2254060"/>
                <a:gd name="connsiteY0" fmla="*/ 1731 h 235616"/>
                <a:gd name="connsiteX1" fmla="*/ 2254060 w 2254060"/>
                <a:gd name="connsiteY1" fmla="*/ 0 h 235616"/>
                <a:gd name="connsiteX2" fmla="*/ 1713927 w 2254060"/>
                <a:gd name="connsiteY2" fmla="*/ 235616 h 235616"/>
                <a:gd name="connsiteX3" fmla="*/ 0 w 2254060"/>
                <a:gd name="connsiteY3" fmla="*/ 234751 h 235616"/>
                <a:gd name="connsiteX4" fmla="*/ 536648 w 2254060"/>
                <a:gd name="connsiteY4" fmla="*/ 1731 h 235616"/>
                <a:gd name="connsiteX0" fmla="*/ 536648 w 2160580"/>
                <a:gd name="connsiteY0" fmla="*/ 0 h 233885"/>
                <a:gd name="connsiteX1" fmla="*/ 2160580 w 2160580"/>
                <a:gd name="connsiteY1" fmla="*/ 8586 h 233885"/>
                <a:gd name="connsiteX2" fmla="*/ 1713927 w 2160580"/>
                <a:gd name="connsiteY2" fmla="*/ 233885 h 233885"/>
                <a:gd name="connsiteX3" fmla="*/ 0 w 2160580"/>
                <a:gd name="connsiteY3" fmla="*/ 233020 h 233885"/>
                <a:gd name="connsiteX4" fmla="*/ 536648 w 2160580"/>
                <a:gd name="connsiteY4" fmla="*/ 0 h 233885"/>
                <a:gd name="connsiteX0" fmla="*/ 536648 w 2160580"/>
                <a:gd name="connsiteY0" fmla="*/ 2669 h 236554"/>
                <a:gd name="connsiteX1" fmla="*/ 2160580 w 2160580"/>
                <a:gd name="connsiteY1" fmla="*/ 0 h 236554"/>
                <a:gd name="connsiteX2" fmla="*/ 1713927 w 2160580"/>
                <a:gd name="connsiteY2" fmla="*/ 236554 h 236554"/>
                <a:gd name="connsiteX3" fmla="*/ 0 w 2160580"/>
                <a:gd name="connsiteY3" fmla="*/ 235689 h 236554"/>
                <a:gd name="connsiteX4" fmla="*/ 536648 w 2160580"/>
                <a:gd name="connsiteY4" fmla="*/ 2669 h 23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0" h="236554">
                  <a:moveTo>
                    <a:pt x="536648" y="2669"/>
                  </a:moveTo>
                  <a:lnTo>
                    <a:pt x="2160580" y="0"/>
                  </a:lnTo>
                  <a:lnTo>
                    <a:pt x="1713927" y="236554"/>
                  </a:lnTo>
                  <a:lnTo>
                    <a:pt x="0" y="235689"/>
                  </a:lnTo>
                  <a:cubicBezTo>
                    <a:pt x="200202" y="152075"/>
                    <a:pt x="356125" y="86283"/>
                    <a:pt x="536648" y="2669"/>
                  </a:cubicBezTo>
                  <a:close/>
                </a:path>
              </a:pathLst>
            </a:custGeom>
            <a:solidFill>
              <a:srgbClr val="FFB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E85A267-9EE4-45DF-8A87-E0006E62BC7D}"/>
                </a:ext>
              </a:extLst>
            </p:cNvPr>
            <p:cNvSpPr txBox="1"/>
            <p:nvPr/>
          </p:nvSpPr>
          <p:spPr>
            <a:xfrm>
              <a:off x="10979505" y="962711"/>
              <a:ext cx="1126067" cy="615553"/>
            </a:xfrm>
            <a:prstGeom prst="rect">
              <a:avLst/>
            </a:prstGeom>
            <a:noFill/>
          </p:spPr>
          <p:txBody>
            <a:bodyPr wrap="square" rtlCol="0">
              <a:spAutoFit/>
            </a:bodyPr>
            <a:lstStyle/>
            <a:p>
              <a:r>
                <a:rPr lang="es-ES" sz="1600" dirty="0"/>
                <a:t>Diego</a:t>
              </a:r>
            </a:p>
            <a:p>
              <a:r>
                <a:rPr lang="es-ES" b="1" dirty="0"/>
                <a:t>Paz</a:t>
              </a:r>
              <a:endParaRPr lang="en-US" b="1" dirty="0"/>
            </a:p>
          </p:txBody>
        </p:sp>
      </p:grpSp>
      <p:pic>
        <p:nvPicPr>
          <p:cNvPr id="8" name="Picture 7">
            <a:extLst>
              <a:ext uri="{FF2B5EF4-FFF2-40B4-BE49-F238E27FC236}">
                <a16:creationId xmlns:a16="http://schemas.microsoft.com/office/drawing/2014/main" id="{13462171-433E-4F6C-89BE-BAD5320185A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32813" b="68262" l="29818" r="87500">
                        <a14:foregroundMark x1="55599" y1="59375" x2="55599" y2="59375"/>
                        <a14:foregroundMark x1="79948" y1="61035" x2="79948" y2="61035"/>
                        <a14:foregroundMark x1="52474" y1="63672" x2="52474" y2="63672"/>
                        <a14:foregroundMark x1="32552" y1="66016" x2="32552" y2="66016"/>
                        <a14:foregroundMark x1="73177" y1="60449" x2="73177" y2="60449"/>
                        <a14:foregroundMark x1="73177" y1="52734" x2="73177" y2="52734"/>
                        <a14:foregroundMark x1="52474" y1="61230" x2="52474" y2="61230"/>
                        <a14:foregroundMark x1="77734" y1="54980" x2="77734" y2="54980"/>
                        <a14:foregroundMark x1="56771" y1="58008" x2="56771" y2="58008"/>
                        <a14:foregroundMark x1="77995" y1="62988" x2="77995" y2="62988"/>
                        <a14:foregroundMark x1="80208" y1="60156" x2="80208" y2="60156"/>
                        <a14:foregroundMark x1="61589" y1="50488" x2="60807" y2="54590"/>
                        <a14:foregroundMark x1="29818" y1="68066" x2="87500" y2="68262"/>
                        <a14:foregroundMark x1="62891" y1="40625" x2="62891" y2="40625"/>
                        <a14:foregroundMark x1="57031" y1="34766" x2="57031" y2="34766"/>
                      </a14:backgroundRemoval>
                    </a14:imgEffect>
                  </a14:imgLayer>
                </a14:imgProps>
              </a:ext>
            </a:extLst>
          </a:blip>
          <a:srcRect l="29673" t="31383" r="15682" b="32392"/>
          <a:stretch/>
        </p:blipFill>
        <p:spPr>
          <a:xfrm>
            <a:off x="9840649" y="3205093"/>
            <a:ext cx="1539743" cy="1493109"/>
          </a:xfrm>
          <a:prstGeom prst="rect">
            <a:avLst/>
          </a:prstGeom>
        </p:spPr>
      </p:pic>
      <p:grpSp>
        <p:nvGrpSpPr>
          <p:cNvPr id="53" name="Group 52">
            <a:extLst>
              <a:ext uri="{FF2B5EF4-FFF2-40B4-BE49-F238E27FC236}">
                <a16:creationId xmlns:a16="http://schemas.microsoft.com/office/drawing/2014/main" id="{238C4A02-15E8-40EA-8177-BE17FA8707BA}"/>
              </a:ext>
            </a:extLst>
          </p:cNvPr>
          <p:cNvGrpSpPr/>
          <p:nvPr/>
        </p:nvGrpSpPr>
        <p:grpSpPr>
          <a:xfrm>
            <a:off x="10100041" y="4331591"/>
            <a:ext cx="1626509" cy="400110"/>
            <a:chOff x="10062879" y="1916978"/>
            <a:chExt cx="1626509" cy="400110"/>
          </a:xfrm>
        </p:grpSpPr>
        <p:sp>
          <p:nvSpPr>
            <p:cNvPr id="54" name="Rectangle 10">
              <a:extLst>
                <a:ext uri="{FF2B5EF4-FFF2-40B4-BE49-F238E27FC236}">
                  <a16:creationId xmlns:a16="http://schemas.microsoft.com/office/drawing/2014/main" id="{2A50FEDE-64DB-4EBB-8DDC-1E27C8C9E497}"/>
                </a:ext>
              </a:extLst>
            </p:cNvPr>
            <p:cNvSpPr/>
            <p:nvPr/>
          </p:nvSpPr>
          <p:spPr>
            <a:xfrm>
              <a:off x="10062879" y="1959636"/>
              <a:ext cx="1565688" cy="330597"/>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981" h="447809">
                  <a:moveTo>
                    <a:pt x="211931" y="0"/>
                  </a:moveTo>
                  <a:lnTo>
                    <a:pt x="2135981" y="9525"/>
                  </a:lnTo>
                  <a:lnTo>
                    <a:pt x="1955006" y="443046"/>
                  </a:lnTo>
                  <a:lnTo>
                    <a:pt x="0" y="447809"/>
                  </a:lnTo>
                  <a:lnTo>
                    <a:pt x="211931" y="0"/>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drawing&#10;&#10;Description automatically generated">
              <a:extLst>
                <a:ext uri="{FF2B5EF4-FFF2-40B4-BE49-F238E27FC236}">
                  <a16:creationId xmlns:a16="http://schemas.microsoft.com/office/drawing/2014/main" id="{7722D6E3-7938-4237-A7E7-F7342D1CA8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1070" y="2007924"/>
              <a:ext cx="246819" cy="246819"/>
            </a:xfrm>
            <a:prstGeom prst="rect">
              <a:avLst/>
            </a:prstGeom>
          </p:spPr>
        </p:pic>
        <p:sp>
          <p:nvSpPr>
            <p:cNvPr id="56" name="TextBox 55">
              <a:extLst>
                <a:ext uri="{FF2B5EF4-FFF2-40B4-BE49-F238E27FC236}">
                  <a16:creationId xmlns:a16="http://schemas.microsoft.com/office/drawing/2014/main" id="{5501BA00-5D9D-4869-8760-3088439697FC}"/>
                </a:ext>
              </a:extLst>
            </p:cNvPr>
            <p:cNvSpPr txBox="1"/>
            <p:nvPr/>
          </p:nvSpPr>
          <p:spPr>
            <a:xfrm>
              <a:off x="10515355" y="1916978"/>
              <a:ext cx="1174033" cy="400110"/>
            </a:xfrm>
            <a:prstGeom prst="rect">
              <a:avLst/>
            </a:prstGeom>
            <a:noFill/>
          </p:spPr>
          <p:txBody>
            <a:bodyPr wrap="square" rtlCol="0">
              <a:spAutoFit/>
            </a:bodyPr>
            <a:lstStyle/>
            <a:p>
              <a:r>
                <a:rPr lang="es-ES" sz="1000" dirty="0"/>
                <a:t>@diego-paz-2bb334134</a:t>
              </a:r>
              <a:endParaRPr lang="en-US" sz="1000" dirty="0"/>
            </a:p>
          </p:txBody>
        </p:sp>
      </p:grpSp>
      <p:grpSp>
        <p:nvGrpSpPr>
          <p:cNvPr id="58" name="Group 57">
            <a:extLst>
              <a:ext uri="{FF2B5EF4-FFF2-40B4-BE49-F238E27FC236}">
                <a16:creationId xmlns:a16="http://schemas.microsoft.com/office/drawing/2014/main" id="{312180DB-050F-41BB-9611-676ACB363488}"/>
              </a:ext>
            </a:extLst>
          </p:cNvPr>
          <p:cNvGrpSpPr/>
          <p:nvPr/>
        </p:nvGrpSpPr>
        <p:grpSpPr>
          <a:xfrm>
            <a:off x="7772264" y="1161036"/>
            <a:ext cx="2118679" cy="1201132"/>
            <a:chOff x="9986893" y="889254"/>
            <a:chExt cx="2118679" cy="1201132"/>
          </a:xfrm>
        </p:grpSpPr>
        <p:sp>
          <p:nvSpPr>
            <p:cNvPr id="59" name="Rectangle 10">
              <a:extLst>
                <a:ext uri="{FF2B5EF4-FFF2-40B4-BE49-F238E27FC236}">
                  <a16:creationId xmlns:a16="http://schemas.microsoft.com/office/drawing/2014/main" id="{80E70409-5782-4ABC-8802-AB7F13C5ACB5}"/>
                </a:ext>
              </a:extLst>
            </p:cNvPr>
            <p:cNvSpPr/>
            <p:nvPr/>
          </p:nvSpPr>
          <p:spPr>
            <a:xfrm>
              <a:off x="9986893" y="889254"/>
              <a:ext cx="2091431" cy="1201132"/>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 name="connsiteX0" fmla="*/ 261130 w 2135981"/>
                <a:gd name="connsiteY0" fmla="*/ 26117 h 438284"/>
                <a:gd name="connsiteX1" fmla="*/ 2135981 w 2135981"/>
                <a:gd name="connsiteY1" fmla="*/ 0 h 438284"/>
                <a:gd name="connsiteX2" fmla="*/ 1955006 w 2135981"/>
                <a:gd name="connsiteY2" fmla="*/ 433521 h 438284"/>
                <a:gd name="connsiteX3" fmla="*/ 0 w 2135981"/>
                <a:gd name="connsiteY3" fmla="*/ 438284 h 438284"/>
                <a:gd name="connsiteX4" fmla="*/ 261130 w 2135981"/>
                <a:gd name="connsiteY4" fmla="*/ 26117 h 438284"/>
                <a:gd name="connsiteX0" fmla="*/ 261130 w 2062182"/>
                <a:gd name="connsiteY0" fmla="*/ 0 h 412167"/>
                <a:gd name="connsiteX1" fmla="*/ 2062182 w 2062182"/>
                <a:gd name="connsiteY1" fmla="*/ 27345 h 412167"/>
                <a:gd name="connsiteX2" fmla="*/ 1955006 w 2062182"/>
                <a:gd name="connsiteY2" fmla="*/ 407404 h 412167"/>
                <a:gd name="connsiteX3" fmla="*/ 0 w 2062182"/>
                <a:gd name="connsiteY3" fmla="*/ 412167 h 412167"/>
                <a:gd name="connsiteX4" fmla="*/ 261130 w 2062182"/>
                <a:gd name="connsiteY4" fmla="*/ 0 h 412167"/>
                <a:gd name="connsiteX0" fmla="*/ 261130 w 2495139"/>
                <a:gd name="connsiteY0" fmla="*/ 0 h 412167"/>
                <a:gd name="connsiteX1" fmla="*/ 2495139 w 2495139"/>
                <a:gd name="connsiteY1" fmla="*/ 154905 h 412167"/>
                <a:gd name="connsiteX2" fmla="*/ 1955006 w 2495139"/>
                <a:gd name="connsiteY2" fmla="*/ 407404 h 412167"/>
                <a:gd name="connsiteX3" fmla="*/ 0 w 2495139"/>
                <a:gd name="connsiteY3" fmla="*/ 412167 h 412167"/>
                <a:gd name="connsiteX4" fmla="*/ 261130 w 2495139"/>
                <a:gd name="connsiteY4" fmla="*/ 0 h 412167"/>
                <a:gd name="connsiteX0" fmla="*/ 1058165 w 2495139"/>
                <a:gd name="connsiteY0" fmla="*/ 0 h 266786"/>
                <a:gd name="connsiteX1" fmla="*/ 2495139 w 2495139"/>
                <a:gd name="connsiteY1" fmla="*/ 9524 h 266786"/>
                <a:gd name="connsiteX2" fmla="*/ 1955006 w 2495139"/>
                <a:gd name="connsiteY2" fmla="*/ 262023 h 266786"/>
                <a:gd name="connsiteX3" fmla="*/ 0 w 2495139"/>
                <a:gd name="connsiteY3" fmla="*/ 266786 h 266786"/>
                <a:gd name="connsiteX4" fmla="*/ 1058165 w 2495139"/>
                <a:gd name="connsiteY4" fmla="*/ 0 h 266786"/>
                <a:gd name="connsiteX0" fmla="*/ 817086 w 2254060"/>
                <a:gd name="connsiteY0" fmla="*/ 0 h 266786"/>
                <a:gd name="connsiteX1" fmla="*/ 2254060 w 2254060"/>
                <a:gd name="connsiteY1" fmla="*/ 9524 h 266786"/>
                <a:gd name="connsiteX2" fmla="*/ 1713927 w 2254060"/>
                <a:gd name="connsiteY2" fmla="*/ 262023 h 266786"/>
                <a:gd name="connsiteX3" fmla="*/ 0 w 2254060"/>
                <a:gd name="connsiteY3" fmla="*/ 266786 h 266786"/>
                <a:gd name="connsiteX4" fmla="*/ 817086 w 2254060"/>
                <a:gd name="connsiteY4" fmla="*/ 0 h 266786"/>
                <a:gd name="connsiteX0" fmla="*/ 507129 w 2254060"/>
                <a:gd name="connsiteY0" fmla="*/ 8297 h 257262"/>
                <a:gd name="connsiteX1" fmla="*/ 2254060 w 2254060"/>
                <a:gd name="connsiteY1" fmla="*/ 0 h 257262"/>
                <a:gd name="connsiteX2" fmla="*/ 1713927 w 2254060"/>
                <a:gd name="connsiteY2" fmla="*/ 252499 h 257262"/>
                <a:gd name="connsiteX3" fmla="*/ 0 w 2254060"/>
                <a:gd name="connsiteY3" fmla="*/ 257262 h 257262"/>
                <a:gd name="connsiteX4" fmla="*/ 507129 w 2254060"/>
                <a:gd name="connsiteY4" fmla="*/ 8297 h 257262"/>
                <a:gd name="connsiteX0" fmla="*/ 541568 w 2254060"/>
                <a:gd name="connsiteY0" fmla="*/ 793 h 257262"/>
                <a:gd name="connsiteX1" fmla="*/ 2254060 w 2254060"/>
                <a:gd name="connsiteY1" fmla="*/ 0 h 257262"/>
                <a:gd name="connsiteX2" fmla="*/ 1713927 w 2254060"/>
                <a:gd name="connsiteY2" fmla="*/ 252499 h 257262"/>
                <a:gd name="connsiteX3" fmla="*/ 0 w 2254060"/>
                <a:gd name="connsiteY3" fmla="*/ 257262 h 257262"/>
                <a:gd name="connsiteX4" fmla="*/ 541568 w 2254060"/>
                <a:gd name="connsiteY4" fmla="*/ 793 h 257262"/>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793 h 252499"/>
                <a:gd name="connsiteX1" fmla="*/ 2254060 w 2254060"/>
                <a:gd name="connsiteY1" fmla="*/ 0 h 252499"/>
                <a:gd name="connsiteX2" fmla="*/ 1713927 w 2254060"/>
                <a:gd name="connsiteY2" fmla="*/ 252499 h 252499"/>
                <a:gd name="connsiteX3" fmla="*/ 0 w 2254060"/>
                <a:gd name="connsiteY3" fmla="*/ 251634 h 252499"/>
                <a:gd name="connsiteX4" fmla="*/ 541568 w 2254060"/>
                <a:gd name="connsiteY4" fmla="*/ 793 h 252499"/>
                <a:gd name="connsiteX0" fmla="*/ 541568 w 2254060"/>
                <a:gd name="connsiteY0" fmla="*/ 0 h 251706"/>
                <a:gd name="connsiteX1" fmla="*/ 2254060 w 2254060"/>
                <a:gd name="connsiteY1" fmla="*/ 16090 h 251706"/>
                <a:gd name="connsiteX2" fmla="*/ 1713927 w 2254060"/>
                <a:gd name="connsiteY2" fmla="*/ 251706 h 251706"/>
                <a:gd name="connsiteX3" fmla="*/ 0 w 2254060"/>
                <a:gd name="connsiteY3" fmla="*/ 250841 h 251706"/>
                <a:gd name="connsiteX4" fmla="*/ 541568 w 2254060"/>
                <a:gd name="connsiteY4" fmla="*/ 0 h 251706"/>
                <a:gd name="connsiteX0" fmla="*/ 536648 w 2254060"/>
                <a:gd name="connsiteY0" fmla="*/ 1731 h 235616"/>
                <a:gd name="connsiteX1" fmla="*/ 2254060 w 2254060"/>
                <a:gd name="connsiteY1" fmla="*/ 0 h 235616"/>
                <a:gd name="connsiteX2" fmla="*/ 1713927 w 2254060"/>
                <a:gd name="connsiteY2" fmla="*/ 235616 h 235616"/>
                <a:gd name="connsiteX3" fmla="*/ 0 w 2254060"/>
                <a:gd name="connsiteY3" fmla="*/ 234751 h 235616"/>
                <a:gd name="connsiteX4" fmla="*/ 536648 w 2254060"/>
                <a:gd name="connsiteY4" fmla="*/ 1731 h 235616"/>
                <a:gd name="connsiteX0" fmla="*/ 536648 w 2160580"/>
                <a:gd name="connsiteY0" fmla="*/ 0 h 233885"/>
                <a:gd name="connsiteX1" fmla="*/ 2160580 w 2160580"/>
                <a:gd name="connsiteY1" fmla="*/ 8586 h 233885"/>
                <a:gd name="connsiteX2" fmla="*/ 1713927 w 2160580"/>
                <a:gd name="connsiteY2" fmla="*/ 233885 h 233885"/>
                <a:gd name="connsiteX3" fmla="*/ 0 w 2160580"/>
                <a:gd name="connsiteY3" fmla="*/ 233020 h 233885"/>
                <a:gd name="connsiteX4" fmla="*/ 536648 w 2160580"/>
                <a:gd name="connsiteY4" fmla="*/ 0 h 233885"/>
                <a:gd name="connsiteX0" fmla="*/ 536648 w 2160580"/>
                <a:gd name="connsiteY0" fmla="*/ 2669 h 236554"/>
                <a:gd name="connsiteX1" fmla="*/ 2160580 w 2160580"/>
                <a:gd name="connsiteY1" fmla="*/ 0 h 236554"/>
                <a:gd name="connsiteX2" fmla="*/ 1713927 w 2160580"/>
                <a:gd name="connsiteY2" fmla="*/ 236554 h 236554"/>
                <a:gd name="connsiteX3" fmla="*/ 0 w 2160580"/>
                <a:gd name="connsiteY3" fmla="*/ 235689 h 236554"/>
                <a:gd name="connsiteX4" fmla="*/ 536648 w 2160580"/>
                <a:gd name="connsiteY4" fmla="*/ 2669 h 23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0" h="236554">
                  <a:moveTo>
                    <a:pt x="536648" y="2669"/>
                  </a:moveTo>
                  <a:lnTo>
                    <a:pt x="2160580" y="0"/>
                  </a:lnTo>
                  <a:lnTo>
                    <a:pt x="1713927" y="236554"/>
                  </a:lnTo>
                  <a:lnTo>
                    <a:pt x="0" y="235689"/>
                  </a:lnTo>
                  <a:cubicBezTo>
                    <a:pt x="200202" y="152075"/>
                    <a:pt x="356125" y="86283"/>
                    <a:pt x="536648" y="2669"/>
                  </a:cubicBezTo>
                  <a:close/>
                </a:path>
              </a:pathLst>
            </a:custGeom>
            <a:solidFill>
              <a:srgbClr val="FFB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876A7292-CBFA-4392-BFCB-BAE2B97B6341}"/>
                </a:ext>
              </a:extLst>
            </p:cNvPr>
            <p:cNvSpPr txBox="1"/>
            <p:nvPr/>
          </p:nvSpPr>
          <p:spPr>
            <a:xfrm>
              <a:off x="10979505" y="962711"/>
              <a:ext cx="1126067" cy="615553"/>
            </a:xfrm>
            <a:prstGeom prst="rect">
              <a:avLst/>
            </a:prstGeom>
            <a:noFill/>
          </p:spPr>
          <p:txBody>
            <a:bodyPr wrap="square" rtlCol="0">
              <a:spAutoFit/>
            </a:bodyPr>
            <a:lstStyle/>
            <a:p>
              <a:r>
                <a:rPr lang="es-ES" sz="1600" dirty="0"/>
                <a:t>Darwin</a:t>
              </a:r>
            </a:p>
            <a:p>
              <a:r>
                <a:rPr lang="es-ES" b="1" dirty="0" err="1"/>
                <a:t>Cubi</a:t>
              </a:r>
              <a:endParaRPr lang="en-US" b="1" dirty="0"/>
            </a:p>
          </p:txBody>
        </p:sp>
      </p:grpSp>
      <p:pic>
        <p:nvPicPr>
          <p:cNvPr id="6" name="Picture 5">
            <a:extLst>
              <a:ext uri="{FF2B5EF4-FFF2-40B4-BE49-F238E27FC236}">
                <a16:creationId xmlns:a16="http://schemas.microsoft.com/office/drawing/2014/main" id="{2369170D-CE27-4633-B5CA-13E6213096F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2771" b="96536" l="9931" r="97460">
                        <a14:foregroundMark x1="14550" y1="24018" x2="53811" y2="231"/>
                        <a14:foregroundMark x1="53811" y1="231" x2="91917" y2="14319"/>
                        <a14:foregroundMark x1="91917" y1="14319" x2="92610" y2="91224"/>
                        <a14:foregroundMark x1="90300" y1="50577" x2="81755" y2="62587"/>
                        <a14:foregroundMark x1="26097" y1="92841" x2="96767" y2="96536"/>
                        <a14:foregroundMark x1="98383" y1="87067" x2="97691" y2="42263"/>
                        <a14:foregroundMark x1="97691" y1="42263" x2="74134" y2="9469"/>
                        <a14:foregroundMark x1="74134" y1="9469" x2="20785" y2="7852"/>
                        <a14:foregroundMark x1="15935" y1="25866" x2="54042" y2="6467"/>
                        <a14:foregroundMark x1="54042" y1="6467" x2="94457" y2="7852"/>
                        <a14:foregroundMark x1="94457" y1="7852" x2="97460" y2="27483"/>
                        <a14:foregroundMark x1="65589" y1="43187" x2="65589" y2="43187"/>
                        <a14:foregroundMark x1="25866" y1="41570" x2="25866" y2="41570"/>
                        <a14:foregroundMark x1="25866" y1="41570" x2="25866" y2="41570"/>
                        <a14:foregroundMark x1="60970" y1="43187" x2="60970" y2="43187"/>
                        <a14:foregroundMark x1="62125" y1="43649" x2="62125" y2="43649"/>
                        <a14:foregroundMark x1="82448" y1="64896" x2="82448" y2="64896"/>
                        <a14:foregroundMark x1="82448" y1="65127" x2="82448" y2="65127"/>
                        <a14:foregroundMark x1="81755" y1="65358" x2="81755" y2="65358"/>
                        <a14:foregroundMark x1="13395" y1="15473" x2="13395" y2="15473"/>
                        <a14:foregroundMark x1="13395" y1="19630" x2="13395" y2="19630"/>
                        <a14:foregroundMark x1="13164" y1="13395" x2="13164" y2="13395"/>
                        <a14:foregroundMark x1="13395" y1="6005" x2="13395" y2="6005"/>
                        <a14:foregroundMark x1="21940" y1="4619" x2="12702" y2="5543"/>
                        <a14:foregroundMark x1="15704" y1="19630" x2="15473" y2="12471"/>
                        <a14:foregroundMark x1="16859" y1="20323" x2="16859" y2="20323"/>
                        <a14:foregroundMark x1="11547" y1="21940" x2="11547" y2="21940"/>
                        <a14:foregroundMark x1="13857" y1="26097" x2="13857" y2="26097"/>
                        <a14:foregroundMark x1="96998" y1="4850" x2="69746" y2="5543"/>
                        <a14:foregroundMark x1="86605" y1="2771" x2="17090" y2="2771"/>
                        <a14:foregroundMark x1="18476" y1="18476" x2="18476" y2="18476"/>
                        <a14:foregroundMark x1="27021" y1="19169" x2="14550" y2="18938"/>
                        <a14:foregroundMark x1="14088" y1="19630" x2="13857" y2="16859"/>
                        <a14:foregroundMark x1="85450" y1="76212" x2="82448" y2="63741"/>
                        <a14:foregroundMark x1="14088" y1="23095" x2="14088" y2="23095"/>
                        <a14:foregroundMark x1="12009" y1="21247" x2="12009" y2="21247"/>
                        <a14:foregroundMark x1="14319" y1="21016" x2="14319" y2="21016"/>
                        <a14:foregroundMark x1="83141" y1="65589" x2="83141" y2="65589"/>
                        <a14:foregroundMark x1="81755" y1="65589" x2="81755" y2="65589"/>
                        <a14:foregroundMark x1="82217" y1="65589" x2="82217" y2="65589"/>
                        <a14:foregroundMark x1="82217" y1="64203" x2="82217" y2="64203"/>
                        <a14:foregroundMark x1="83372" y1="64896" x2="83372" y2="64896"/>
                        <a14:foregroundMark x1="83141" y1="63972" x2="83141" y2="63972"/>
                        <a14:foregroundMark x1="83141" y1="63972" x2="83141" y2="63972"/>
                        <a14:foregroundMark x1="81986" y1="65358" x2="81986" y2="65358"/>
                        <a14:foregroundMark x1="81986" y1="66051" x2="81986" y2="66051"/>
                        <a14:foregroundMark x1="81986" y1="64896" x2="81986" y2="64896"/>
                        <a14:foregroundMark x1="81986" y1="66513" x2="81986" y2="66513"/>
                        <a14:foregroundMark x1="82448" y1="65127" x2="82448" y2="65127"/>
                        <a14:foregroundMark x1="82448" y1="64896" x2="82448" y2="64896"/>
                        <a14:foregroundMark x1="82448" y1="64896" x2="82448" y2="64896"/>
                        <a14:foregroundMark x1="83141" y1="63510" x2="81293" y2="68822"/>
                        <a14:foregroundMark x1="16166" y1="18476" x2="14088" y2="21478"/>
                        <a14:backgroundMark x1="13164" y1="21247" x2="13465" y2="21101"/>
                      </a14:backgroundRemoval>
                    </a14:imgEffect>
                  </a14:imgLayer>
                </a14:imgProps>
              </a:ext>
            </a:extLst>
          </a:blip>
          <a:stretch>
            <a:fillRect/>
          </a:stretch>
        </p:blipFill>
        <p:spPr>
          <a:xfrm>
            <a:off x="7778384" y="1191012"/>
            <a:ext cx="995075" cy="995075"/>
          </a:xfrm>
          <a:prstGeom prst="rect">
            <a:avLst/>
          </a:prstGeom>
        </p:spPr>
      </p:pic>
      <p:grpSp>
        <p:nvGrpSpPr>
          <p:cNvPr id="61" name="Group 60">
            <a:extLst>
              <a:ext uri="{FF2B5EF4-FFF2-40B4-BE49-F238E27FC236}">
                <a16:creationId xmlns:a16="http://schemas.microsoft.com/office/drawing/2014/main" id="{E53B96D9-B246-47F4-A362-EFB77B0A4CB1}"/>
              </a:ext>
            </a:extLst>
          </p:cNvPr>
          <p:cNvGrpSpPr/>
          <p:nvPr/>
        </p:nvGrpSpPr>
        <p:grpSpPr>
          <a:xfrm>
            <a:off x="7938745" y="2231418"/>
            <a:ext cx="1565688" cy="330597"/>
            <a:chOff x="10062879" y="1959636"/>
            <a:chExt cx="1565688" cy="330597"/>
          </a:xfrm>
        </p:grpSpPr>
        <p:sp>
          <p:nvSpPr>
            <p:cNvPr id="62" name="Rectangle 10">
              <a:extLst>
                <a:ext uri="{FF2B5EF4-FFF2-40B4-BE49-F238E27FC236}">
                  <a16:creationId xmlns:a16="http://schemas.microsoft.com/office/drawing/2014/main" id="{78432DA9-0898-4A87-8FFB-276E9DCA1B93}"/>
                </a:ext>
              </a:extLst>
            </p:cNvPr>
            <p:cNvSpPr/>
            <p:nvPr/>
          </p:nvSpPr>
          <p:spPr>
            <a:xfrm>
              <a:off x="10062879" y="1959636"/>
              <a:ext cx="1565688" cy="330597"/>
            </a:xfrm>
            <a:custGeom>
              <a:avLst/>
              <a:gdLst>
                <a:gd name="connsiteX0" fmla="*/ 0 w 2124075"/>
                <a:gd name="connsiteY0" fmla="*/ 0 h 414471"/>
                <a:gd name="connsiteX1" fmla="*/ 2124075 w 2124075"/>
                <a:gd name="connsiteY1" fmla="*/ 0 h 414471"/>
                <a:gd name="connsiteX2" fmla="*/ 2124075 w 2124075"/>
                <a:gd name="connsiteY2" fmla="*/ 414471 h 414471"/>
                <a:gd name="connsiteX3" fmla="*/ 0 w 2124075"/>
                <a:gd name="connsiteY3" fmla="*/ 414471 h 414471"/>
                <a:gd name="connsiteX4" fmla="*/ 0 w 2124075"/>
                <a:gd name="connsiteY4" fmla="*/ 0 h 414471"/>
                <a:gd name="connsiteX0" fmla="*/ 304800 w 2124075"/>
                <a:gd name="connsiteY0" fmla="*/ 9525 h 414471"/>
                <a:gd name="connsiteX1" fmla="*/ 2124075 w 2124075"/>
                <a:gd name="connsiteY1" fmla="*/ 0 h 414471"/>
                <a:gd name="connsiteX2" fmla="*/ 2124075 w 2124075"/>
                <a:gd name="connsiteY2" fmla="*/ 414471 h 414471"/>
                <a:gd name="connsiteX3" fmla="*/ 0 w 2124075"/>
                <a:gd name="connsiteY3" fmla="*/ 414471 h 414471"/>
                <a:gd name="connsiteX4" fmla="*/ 304800 w 2124075"/>
                <a:gd name="connsiteY4" fmla="*/ 9525 h 414471"/>
                <a:gd name="connsiteX0" fmla="*/ 304800 w 2124075"/>
                <a:gd name="connsiteY0" fmla="*/ 9525 h 414471"/>
                <a:gd name="connsiteX1" fmla="*/ 2124075 w 2124075"/>
                <a:gd name="connsiteY1" fmla="*/ 0 h 414471"/>
                <a:gd name="connsiteX2" fmla="*/ 1838325 w 2124075"/>
                <a:gd name="connsiteY2" fmla="*/ 404946 h 414471"/>
                <a:gd name="connsiteX3" fmla="*/ 0 w 2124075"/>
                <a:gd name="connsiteY3" fmla="*/ 414471 h 414471"/>
                <a:gd name="connsiteX4" fmla="*/ 304800 w 2124075"/>
                <a:gd name="connsiteY4" fmla="*/ 9525 h 414471"/>
                <a:gd name="connsiteX0" fmla="*/ 200025 w 2124075"/>
                <a:gd name="connsiteY0" fmla="*/ 0 h 423996"/>
                <a:gd name="connsiteX1" fmla="*/ 2124075 w 2124075"/>
                <a:gd name="connsiteY1" fmla="*/ 9525 h 423996"/>
                <a:gd name="connsiteX2" fmla="*/ 1838325 w 2124075"/>
                <a:gd name="connsiteY2" fmla="*/ 414471 h 423996"/>
                <a:gd name="connsiteX3" fmla="*/ 0 w 2124075"/>
                <a:gd name="connsiteY3" fmla="*/ 423996 h 423996"/>
                <a:gd name="connsiteX4" fmla="*/ 200025 w 2124075"/>
                <a:gd name="connsiteY4" fmla="*/ 0 h 423996"/>
                <a:gd name="connsiteX0" fmla="*/ 200025 w 2124075"/>
                <a:gd name="connsiteY0" fmla="*/ 0 h 423996"/>
                <a:gd name="connsiteX1" fmla="*/ 2124075 w 2124075"/>
                <a:gd name="connsiteY1" fmla="*/ 9525 h 423996"/>
                <a:gd name="connsiteX2" fmla="*/ 1866900 w 2124075"/>
                <a:gd name="connsiteY2" fmla="*/ 423996 h 423996"/>
                <a:gd name="connsiteX3" fmla="*/ 0 w 2124075"/>
                <a:gd name="connsiteY3" fmla="*/ 423996 h 423996"/>
                <a:gd name="connsiteX4" fmla="*/ 200025 w 2124075"/>
                <a:gd name="connsiteY4" fmla="*/ 0 h 42399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00025 w 2124075"/>
                <a:gd name="connsiteY0" fmla="*/ 0 h 443046"/>
                <a:gd name="connsiteX1" fmla="*/ 2124075 w 2124075"/>
                <a:gd name="connsiteY1" fmla="*/ 9525 h 443046"/>
                <a:gd name="connsiteX2" fmla="*/ 1943100 w 2124075"/>
                <a:gd name="connsiteY2" fmla="*/ 443046 h 443046"/>
                <a:gd name="connsiteX3" fmla="*/ 0 w 2124075"/>
                <a:gd name="connsiteY3" fmla="*/ 423996 h 443046"/>
                <a:gd name="connsiteX4" fmla="*/ 200025 w 2124075"/>
                <a:gd name="connsiteY4" fmla="*/ 0 h 443046"/>
                <a:gd name="connsiteX0" fmla="*/ 211931 w 2135981"/>
                <a:gd name="connsiteY0" fmla="*/ 0 h 447809"/>
                <a:gd name="connsiteX1" fmla="*/ 2135981 w 2135981"/>
                <a:gd name="connsiteY1" fmla="*/ 9525 h 447809"/>
                <a:gd name="connsiteX2" fmla="*/ 1955006 w 2135981"/>
                <a:gd name="connsiteY2" fmla="*/ 443046 h 447809"/>
                <a:gd name="connsiteX3" fmla="*/ 0 w 2135981"/>
                <a:gd name="connsiteY3" fmla="*/ 447809 h 447809"/>
                <a:gd name="connsiteX4" fmla="*/ 211931 w 2135981"/>
                <a:gd name="connsiteY4" fmla="*/ 0 h 447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981" h="447809">
                  <a:moveTo>
                    <a:pt x="211931" y="0"/>
                  </a:moveTo>
                  <a:lnTo>
                    <a:pt x="2135981" y="9525"/>
                  </a:lnTo>
                  <a:lnTo>
                    <a:pt x="1955006" y="443046"/>
                  </a:lnTo>
                  <a:lnTo>
                    <a:pt x="0" y="447809"/>
                  </a:lnTo>
                  <a:lnTo>
                    <a:pt x="211931" y="0"/>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descr="A picture containing drawing&#10;&#10;Description automatically generated">
              <a:extLst>
                <a:ext uri="{FF2B5EF4-FFF2-40B4-BE49-F238E27FC236}">
                  <a16:creationId xmlns:a16="http://schemas.microsoft.com/office/drawing/2014/main" id="{4BD250D5-7222-4B68-9385-1D5039F9A4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1070" y="2007924"/>
              <a:ext cx="246819" cy="246819"/>
            </a:xfrm>
            <a:prstGeom prst="rect">
              <a:avLst/>
            </a:prstGeom>
          </p:spPr>
        </p:pic>
        <p:sp>
          <p:nvSpPr>
            <p:cNvPr id="64" name="TextBox 63">
              <a:extLst>
                <a:ext uri="{FF2B5EF4-FFF2-40B4-BE49-F238E27FC236}">
                  <a16:creationId xmlns:a16="http://schemas.microsoft.com/office/drawing/2014/main" id="{D15B5281-3B37-4652-908A-7CA82898ED32}"/>
                </a:ext>
              </a:extLst>
            </p:cNvPr>
            <p:cNvSpPr txBox="1"/>
            <p:nvPr/>
          </p:nvSpPr>
          <p:spPr>
            <a:xfrm>
              <a:off x="10495902" y="1992833"/>
              <a:ext cx="995875" cy="261610"/>
            </a:xfrm>
            <a:prstGeom prst="rect">
              <a:avLst/>
            </a:prstGeom>
            <a:noFill/>
          </p:spPr>
          <p:txBody>
            <a:bodyPr wrap="square" rtlCol="0">
              <a:spAutoFit/>
            </a:bodyPr>
            <a:lstStyle/>
            <a:p>
              <a:r>
                <a:rPr lang="es-ES" sz="1100" dirty="0"/>
                <a:t>@darwin-c-v</a:t>
              </a:r>
              <a:endParaRPr lang="en-US" sz="1100" dirty="0"/>
            </a:p>
          </p:txBody>
        </p:sp>
      </p:grpSp>
      <p:pic>
        <p:nvPicPr>
          <p:cNvPr id="13" name="Picture 12" descr="A picture containing table&#10;&#10;Description automatically generated">
            <a:extLst>
              <a:ext uri="{FF2B5EF4-FFF2-40B4-BE49-F238E27FC236}">
                <a16:creationId xmlns:a16="http://schemas.microsoft.com/office/drawing/2014/main" id="{10315229-E882-4FA1-A0F8-D2786B5B5F79}"/>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5931557" y="2296764"/>
            <a:ext cx="292372" cy="212701"/>
          </a:xfrm>
          <a:prstGeom prst="rect">
            <a:avLst/>
          </a:prstGeom>
        </p:spPr>
      </p:pic>
    </p:spTree>
    <p:extLst>
      <p:ext uri="{BB962C8B-B14F-4D97-AF65-F5344CB8AC3E}">
        <p14:creationId xmlns:p14="http://schemas.microsoft.com/office/powerpoint/2010/main" val="288082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CA81-0F0B-448F-A059-B18D16C528EE}"/>
              </a:ext>
            </a:extLst>
          </p:cNvPr>
          <p:cNvSpPr>
            <a:spLocks noGrp="1"/>
          </p:cNvSpPr>
          <p:nvPr>
            <p:ph type="title"/>
          </p:nvPr>
        </p:nvSpPr>
        <p:spPr>
          <a:xfrm>
            <a:off x="4939967" y="108138"/>
            <a:ext cx="4960918" cy="1609344"/>
          </a:xfrm>
          <a:ln>
            <a:noFill/>
          </a:ln>
        </p:spPr>
        <p:txBody>
          <a:bodyPr>
            <a:normAutofit/>
          </a:bodyPr>
          <a:lstStyle/>
          <a:p>
            <a:r>
              <a:rPr lang="en-US" sz="4800" b="1" dirty="0">
                <a:ln w="22225">
                  <a:solidFill>
                    <a:schemeClr val="accent2"/>
                  </a:solidFill>
                  <a:prstDash val="solid"/>
                </a:ln>
                <a:solidFill>
                  <a:schemeClr val="accent2"/>
                </a:solidFill>
              </a:rPr>
              <a:t>PROBLEMÁTICA</a:t>
            </a:r>
          </a:p>
        </p:txBody>
      </p:sp>
      <p:pic>
        <p:nvPicPr>
          <p:cNvPr id="1026" name="Picture 2" descr="La reorganización de las rutas del transporte público es ...">
            <a:extLst>
              <a:ext uri="{FF2B5EF4-FFF2-40B4-BE49-F238E27FC236}">
                <a16:creationId xmlns:a16="http://schemas.microsoft.com/office/drawing/2014/main" id="{7FAA6040-46E9-401A-B362-6A2669AB49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289" r="24452" b="1"/>
          <a:stretch/>
        </p:blipFill>
        <p:spPr bwMode="auto">
          <a:xfrm>
            <a:off x="-2" y="13865"/>
            <a:ext cx="3036232" cy="33528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ito amaneció con paro de transporte público">
            <a:extLst>
              <a:ext uri="{FF2B5EF4-FFF2-40B4-BE49-F238E27FC236}">
                <a16:creationId xmlns:a16="http://schemas.microsoft.com/office/drawing/2014/main" id="{1442F6D5-5825-4157-AA1C-BDC39148DD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54" r="18440"/>
          <a:stretch/>
        </p:blipFill>
        <p:spPr bwMode="auto">
          <a:xfrm>
            <a:off x="20" y="3415145"/>
            <a:ext cx="39988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lidad del transporte público en el DMQ">
            <a:extLst>
              <a:ext uri="{FF2B5EF4-FFF2-40B4-BE49-F238E27FC236}">
                <a16:creationId xmlns:a16="http://schemas.microsoft.com/office/drawing/2014/main" id="{35B4756E-5C58-4F61-AF08-2DD8BB01AC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204" r="8239" b="-8"/>
          <a:stretch/>
        </p:blipFill>
        <p:spPr bwMode="auto">
          <a:xfrm>
            <a:off x="4054265" y="5140518"/>
            <a:ext cx="2040382" cy="1720058"/>
          </a:xfrm>
          <a:prstGeom prst="rect">
            <a:avLst/>
          </a:prstGeom>
          <a:noFill/>
          <a:extLst>
            <a:ext uri="{909E8E84-426E-40DD-AFC4-6F175D3DCCD1}">
              <a14:hiddenFill xmlns:a14="http://schemas.microsoft.com/office/drawing/2010/main">
                <a:solidFill>
                  <a:srgbClr val="FFFFFF"/>
                </a:solidFill>
              </a14:hiddenFill>
            </a:ext>
          </a:extLst>
        </p:spPr>
      </p:pic>
      <p:sp>
        <p:nvSpPr>
          <p:cNvPr id="4" name="Straight Connector 3">
            <a:extLst>
              <a:ext uri="{FF2B5EF4-FFF2-40B4-BE49-F238E27FC236}">
                <a16:creationId xmlns:a16="http://schemas.microsoft.com/office/drawing/2014/main" id="{36BFDE61-3661-48CF-B3E3-20F8EDF3261E}"/>
              </a:ext>
            </a:extLst>
          </p:cNvPr>
          <p:cNvSpPr/>
          <p:nvPr/>
        </p:nvSpPr>
        <p:spPr>
          <a:xfrm>
            <a:off x="6414656" y="1676434"/>
            <a:ext cx="5313437" cy="0"/>
          </a:xfrm>
          <a:prstGeom prst="line">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719E5525-16E4-4DC2-9F8D-E4BA50C6FF9E}"/>
              </a:ext>
            </a:extLst>
          </p:cNvPr>
          <p:cNvSpPr/>
          <p:nvPr/>
        </p:nvSpPr>
        <p:spPr>
          <a:xfrm>
            <a:off x="6414656" y="1676434"/>
            <a:ext cx="5313437" cy="987128"/>
          </a:xfrm>
          <a:custGeom>
            <a:avLst/>
            <a:gdLst>
              <a:gd name="connsiteX0" fmla="*/ 0 w 5313437"/>
              <a:gd name="connsiteY0" fmla="*/ 0 h 987128"/>
              <a:gd name="connsiteX1" fmla="*/ 5313437 w 5313437"/>
              <a:gd name="connsiteY1" fmla="*/ 0 h 987128"/>
              <a:gd name="connsiteX2" fmla="*/ 5313437 w 5313437"/>
              <a:gd name="connsiteY2" fmla="*/ 987128 h 987128"/>
              <a:gd name="connsiteX3" fmla="*/ 0 w 5313437"/>
              <a:gd name="connsiteY3" fmla="*/ 987128 h 987128"/>
              <a:gd name="connsiteX4" fmla="*/ 0 w 5313437"/>
              <a:gd name="connsiteY4" fmla="*/ 0 h 987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37" h="987128">
                <a:moveTo>
                  <a:pt x="0" y="0"/>
                </a:moveTo>
                <a:lnTo>
                  <a:pt x="5313437" y="0"/>
                </a:lnTo>
                <a:lnTo>
                  <a:pt x="5313437" y="987128"/>
                </a:lnTo>
                <a:lnTo>
                  <a:pt x="0" y="9871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MX" sz="3000" kern="1200" dirty="0">
                <a:solidFill>
                  <a:schemeClr val="bg1"/>
                </a:solidFill>
                <a:latin typeface="Berlin Sans FB" panose="020E0602020502020306" pitchFamily="34" charset="0"/>
              </a:rPr>
              <a:t>Alta propagación del COVID-19</a:t>
            </a:r>
            <a:endParaRPr lang="es-EC" sz="3000" kern="1200" dirty="0">
              <a:solidFill>
                <a:schemeClr val="bg1"/>
              </a:solidFill>
              <a:latin typeface="Berlin Sans FB" panose="020E0602020502020306" pitchFamily="34" charset="0"/>
            </a:endParaRPr>
          </a:p>
        </p:txBody>
      </p:sp>
      <p:sp>
        <p:nvSpPr>
          <p:cNvPr id="7" name="Straight Connector 6">
            <a:extLst>
              <a:ext uri="{FF2B5EF4-FFF2-40B4-BE49-F238E27FC236}">
                <a16:creationId xmlns:a16="http://schemas.microsoft.com/office/drawing/2014/main" id="{FCA8091B-DE87-409B-B87A-5DD4AFB101CF}"/>
              </a:ext>
            </a:extLst>
          </p:cNvPr>
          <p:cNvSpPr/>
          <p:nvPr/>
        </p:nvSpPr>
        <p:spPr>
          <a:xfrm>
            <a:off x="6414656" y="2663562"/>
            <a:ext cx="5313437" cy="0"/>
          </a:xfrm>
          <a:prstGeom prst="line">
            <a:avLst/>
          </a:prstGeom>
        </p:spPr>
        <p:style>
          <a:lnRef idx="2">
            <a:schemeClr val="accent4">
              <a:hueOff val="3266964"/>
              <a:satOff val="-13592"/>
              <a:lumOff val="3203"/>
              <a:alphaOff val="0"/>
            </a:schemeClr>
          </a:lnRef>
          <a:fillRef idx="1">
            <a:schemeClr val="accent4">
              <a:hueOff val="3266964"/>
              <a:satOff val="-13592"/>
              <a:lumOff val="3203"/>
              <a:alphaOff val="0"/>
            </a:schemeClr>
          </a:fillRef>
          <a:effectRef idx="0">
            <a:schemeClr val="accent4">
              <a:hueOff val="3266964"/>
              <a:satOff val="-13592"/>
              <a:lumOff val="3203"/>
              <a:alphaOff val="0"/>
            </a:schemeClr>
          </a:effectRef>
          <a:fontRef idx="minor">
            <a:schemeClr val="lt1"/>
          </a:fontRef>
        </p:style>
      </p:sp>
      <p:sp>
        <p:nvSpPr>
          <p:cNvPr id="8" name="Freeform: Shape 7">
            <a:extLst>
              <a:ext uri="{FF2B5EF4-FFF2-40B4-BE49-F238E27FC236}">
                <a16:creationId xmlns:a16="http://schemas.microsoft.com/office/drawing/2014/main" id="{9244341A-770A-4660-9E26-9E7045EAF306}"/>
              </a:ext>
            </a:extLst>
          </p:cNvPr>
          <p:cNvSpPr/>
          <p:nvPr/>
        </p:nvSpPr>
        <p:spPr>
          <a:xfrm>
            <a:off x="6414656" y="2663562"/>
            <a:ext cx="5313437" cy="987128"/>
          </a:xfrm>
          <a:custGeom>
            <a:avLst/>
            <a:gdLst>
              <a:gd name="connsiteX0" fmla="*/ 0 w 5313437"/>
              <a:gd name="connsiteY0" fmla="*/ 0 h 987128"/>
              <a:gd name="connsiteX1" fmla="*/ 5313437 w 5313437"/>
              <a:gd name="connsiteY1" fmla="*/ 0 h 987128"/>
              <a:gd name="connsiteX2" fmla="*/ 5313437 w 5313437"/>
              <a:gd name="connsiteY2" fmla="*/ 987128 h 987128"/>
              <a:gd name="connsiteX3" fmla="*/ 0 w 5313437"/>
              <a:gd name="connsiteY3" fmla="*/ 987128 h 987128"/>
              <a:gd name="connsiteX4" fmla="*/ 0 w 5313437"/>
              <a:gd name="connsiteY4" fmla="*/ 0 h 987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37" h="987128">
                <a:moveTo>
                  <a:pt x="0" y="0"/>
                </a:moveTo>
                <a:lnTo>
                  <a:pt x="5313437" y="0"/>
                </a:lnTo>
                <a:lnTo>
                  <a:pt x="5313437" y="987128"/>
                </a:lnTo>
                <a:lnTo>
                  <a:pt x="0" y="9871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MX" sz="3000" kern="1200" dirty="0">
                <a:solidFill>
                  <a:schemeClr val="bg1"/>
                </a:solidFill>
                <a:latin typeface="Berlin Sans FB" panose="020E0602020502020306" pitchFamily="34" charset="0"/>
              </a:rPr>
              <a:t>21,8% realizado por </a:t>
            </a:r>
            <a:r>
              <a:rPr lang="es-MX" sz="3000" kern="1200" dirty="0" err="1">
                <a:solidFill>
                  <a:schemeClr val="bg1"/>
                </a:solidFill>
                <a:latin typeface="Berlin Sans FB" panose="020E0602020502020306" pitchFamily="34" charset="0"/>
              </a:rPr>
              <a:t>BRT’s</a:t>
            </a:r>
            <a:endParaRPr lang="es-EC" sz="3000" kern="1200" dirty="0">
              <a:solidFill>
                <a:schemeClr val="bg1"/>
              </a:solidFill>
              <a:latin typeface="Berlin Sans FB" panose="020E0602020502020306" pitchFamily="34" charset="0"/>
            </a:endParaRPr>
          </a:p>
        </p:txBody>
      </p:sp>
      <p:sp>
        <p:nvSpPr>
          <p:cNvPr id="9" name="Straight Connector 8">
            <a:extLst>
              <a:ext uri="{FF2B5EF4-FFF2-40B4-BE49-F238E27FC236}">
                <a16:creationId xmlns:a16="http://schemas.microsoft.com/office/drawing/2014/main" id="{56FDBF27-21FE-433B-BDD0-686980AD6133}"/>
              </a:ext>
            </a:extLst>
          </p:cNvPr>
          <p:cNvSpPr/>
          <p:nvPr/>
        </p:nvSpPr>
        <p:spPr>
          <a:xfrm>
            <a:off x="6414656" y="3650690"/>
            <a:ext cx="5313437" cy="0"/>
          </a:xfrm>
          <a:prstGeom prst="line">
            <a:avLst/>
          </a:prstGeom>
        </p:spPr>
        <p:style>
          <a:lnRef idx="2">
            <a:schemeClr val="accent4">
              <a:hueOff val="6533927"/>
              <a:satOff val="-27185"/>
              <a:lumOff val="6405"/>
              <a:alphaOff val="0"/>
            </a:schemeClr>
          </a:lnRef>
          <a:fillRef idx="1">
            <a:schemeClr val="accent4">
              <a:hueOff val="6533927"/>
              <a:satOff val="-27185"/>
              <a:lumOff val="6405"/>
              <a:alphaOff val="0"/>
            </a:schemeClr>
          </a:fillRef>
          <a:effectRef idx="0">
            <a:schemeClr val="accent4">
              <a:hueOff val="6533927"/>
              <a:satOff val="-27185"/>
              <a:lumOff val="6405"/>
              <a:alphaOff val="0"/>
            </a:schemeClr>
          </a:effectRef>
          <a:fontRef idx="minor">
            <a:schemeClr val="lt1"/>
          </a:fontRef>
        </p:style>
      </p:sp>
      <p:sp>
        <p:nvSpPr>
          <p:cNvPr id="10" name="Freeform: Shape 9">
            <a:extLst>
              <a:ext uri="{FF2B5EF4-FFF2-40B4-BE49-F238E27FC236}">
                <a16:creationId xmlns:a16="http://schemas.microsoft.com/office/drawing/2014/main" id="{8A98EF97-010E-458D-B25B-A8CED8BC30C2}"/>
              </a:ext>
            </a:extLst>
          </p:cNvPr>
          <p:cNvSpPr/>
          <p:nvPr/>
        </p:nvSpPr>
        <p:spPr>
          <a:xfrm>
            <a:off x="6414656" y="3650690"/>
            <a:ext cx="5313437" cy="987128"/>
          </a:xfrm>
          <a:custGeom>
            <a:avLst/>
            <a:gdLst>
              <a:gd name="connsiteX0" fmla="*/ 0 w 5313437"/>
              <a:gd name="connsiteY0" fmla="*/ 0 h 987128"/>
              <a:gd name="connsiteX1" fmla="*/ 5313437 w 5313437"/>
              <a:gd name="connsiteY1" fmla="*/ 0 h 987128"/>
              <a:gd name="connsiteX2" fmla="*/ 5313437 w 5313437"/>
              <a:gd name="connsiteY2" fmla="*/ 987128 h 987128"/>
              <a:gd name="connsiteX3" fmla="*/ 0 w 5313437"/>
              <a:gd name="connsiteY3" fmla="*/ 987128 h 987128"/>
              <a:gd name="connsiteX4" fmla="*/ 0 w 5313437"/>
              <a:gd name="connsiteY4" fmla="*/ 0 h 987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37" h="987128">
                <a:moveTo>
                  <a:pt x="0" y="0"/>
                </a:moveTo>
                <a:lnTo>
                  <a:pt x="5313437" y="0"/>
                </a:lnTo>
                <a:lnTo>
                  <a:pt x="5313437" y="987128"/>
                </a:lnTo>
                <a:lnTo>
                  <a:pt x="0" y="9871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MX" sz="3000" kern="1200" dirty="0">
                <a:solidFill>
                  <a:schemeClr val="bg1"/>
                </a:solidFill>
                <a:latin typeface="Berlin Sans FB" panose="020E0602020502020306" pitchFamily="34" charset="0"/>
              </a:rPr>
              <a:t>Promedio 4,6M de viajes diarios</a:t>
            </a:r>
            <a:endParaRPr lang="es-EC" sz="3000" kern="1200" dirty="0">
              <a:solidFill>
                <a:schemeClr val="bg1"/>
              </a:solidFill>
              <a:latin typeface="Berlin Sans FB" panose="020E0602020502020306" pitchFamily="34" charset="0"/>
            </a:endParaRPr>
          </a:p>
        </p:txBody>
      </p:sp>
      <p:sp>
        <p:nvSpPr>
          <p:cNvPr id="11" name="Straight Connector 10">
            <a:extLst>
              <a:ext uri="{FF2B5EF4-FFF2-40B4-BE49-F238E27FC236}">
                <a16:creationId xmlns:a16="http://schemas.microsoft.com/office/drawing/2014/main" id="{7312B774-3533-42C7-9ECE-7E5314D80B7E}"/>
              </a:ext>
            </a:extLst>
          </p:cNvPr>
          <p:cNvSpPr/>
          <p:nvPr/>
        </p:nvSpPr>
        <p:spPr>
          <a:xfrm>
            <a:off x="6414656" y="4637818"/>
            <a:ext cx="5313437" cy="0"/>
          </a:xfrm>
          <a:prstGeom prst="line">
            <a:avLst/>
          </a:prstGeom>
        </p:spPr>
        <p:style>
          <a:lnRef idx="2">
            <a:schemeClr val="accent4">
              <a:hueOff val="9800891"/>
              <a:satOff val="-40777"/>
              <a:lumOff val="9608"/>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sp>
      <p:sp>
        <p:nvSpPr>
          <p:cNvPr id="12" name="Freeform: Shape 11">
            <a:extLst>
              <a:ext uri="{FF2B5EF4-FFF2-40B4-BE49-F238E27FC236}">
                <a16:creationId xmlns:a16="http://schemas.microsoft.com/office/drawing/2014/main" id="{6C4AB2A4-3E83-4917-AAA4-772CE67AFA2C}"/>
              </a:ext>
            </a:extLst>
          </p:cNvPr>
          <p:cNvSpPr/>
          <p:nvPr/>
        </p:nvSpPr>
        <p:spPr>
          <a:xfrm>
            <a:off x="6414656" y="4637818"/>
            <a:ext cx="5313437" cy="987128"/>
          </a:xfrm>
          <a:custGeom>
            <a:avLst/>
            <a:gdLst>
              <a:gd name="connsiteX0" fmla="*/ 0 w 5313437"/>
              <a:gd name="connsiteY0" fmla="*/ 0 h 987128"/>
              <a:gd name="connsiteX1" fmla="*/ 5313437 w 5313437"/>
              <a:gd name="connsiteY1" fmla="*/ 0 h 987128"/>
              <a:gd name="connsiteX2" fmla="*/ 5313437 w 5313437"/>
              <a:gd name="connsiteY2" fmla="*/ 987128 h 987128"/>
              <a:gd name="connsiteX3" fmla="*/ 0 w 5313437"/>
              <a:gd name="connsiteY3" fmla="*/ 987128 h 987128"/>
              <a:gd name="connsiteX4" fmla="*/ 0 w 5313437"/>
              <a:gd name="connsiteY4" fmla="*/ 0 h 987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37" h="987128">
                <a:moveTo>
                  <a:pt x="0" y="0"/>
                </a:moveTo>
                <a:lnTo>
                  <a:pt x="5313437" y="0"/>
                </a:lnTo>
                <a:lnTo>
                  <a:pt x="5313437" y="987128"/>
                </a:lnTo>
                <a:lnTo>
                  <a:pt x="0" y="9871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MX" sz="3000" kern="1200" dirty="0">
                <a:solidFill>
                  <a:schemeClr val="bg1"/>
                </a:solidFill>
                <a:latin typeface="Berlin Sans FB" panose="020E0602020502020306" pitchFamily="34" charset="0"/>
              </a:rPr>
              <a:t>Incremento parque automotor</a:t>
            </a:r>
            <a:endParaRPr lang="es-EC" sz="3000" kern="1200" dirty="0">
              <a:solidFill>
                <a:schemeClr val="bg1"/>
              </a:solidFill>
              <a:latin typeface="Berlin Sans FB" panose="020E0602020502020306" pitchFamily="34" charset="0"/>
            </a:endParaRPr>
          </a:p>
        </p:txBody>
      </p:sp>
    </p:spTree>
    <p:extLst>
      <p:ext uri="{BB962C8B-B14F-4D97-AF65-F5344CB8AC3E}">
        <p14:creationId xmlns:p14="http://schemas.microsoft.com/office/powerpoint/2010/main" val="10370933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3CA81-0F0B-448F-A059-B18D16C528EE}"/>
              </a:ext>
            </a:extLst>
          </p:cNvPr>
          <p:cNvSpPr>
            <a:spLocks noGrp="1"/>
          </p:cNvSpPr>
          <p:nvPr>
            <p:ph type="title"/>
          </p:nvPr>
        </p:nvSpPr>
        <p:spPr>
          <a:xfrm>
            <a:off x="722111" y="1088535"/>
            <a:ext cx="4655570" cy="3786518"/>
          </a:xfrm>
        </p:spPr>
        <p:txBody>
          <a:bodyPr>
            <a:normAutofit/>
          </a:bodyPr>
          <a:lstStyle/>
          <a:p>
            <a:r>
              <a:rPr lang="es-ES" sz="5500" b="1" dirty="0">
                <a:ln w="3175">
                  <a:solidFill>
                    <a:schemeClr val="tx1"/>
                  </a:solidFill>
                  <a:prstDash val="solid"/>
                </a:ln>
                <a:solidFill>
                  <a:schemeClr val="bg1"/>
                </a:solidFill>
                <a:latin typeface="Aharoni"/>
                <a:cs typeface="Aharoni"/>
              </a:rPr>
              <a:t>   ANÁLISIS</a:t>
            </a:r>
            <a:br>
              <a:rPr lang="es-ES" sz="5500" b="1" dirty="0">
                <a:ln w="3175">
                  <a:solidFill>
                    <a:schemeClr val="tx1"/>
                  </a:solidFill>
                  <a:prstDash val="solid"/>
                </a:ln>
                <a:solidFill>
                  <a:schemeClr val="bg1"/>
                </a:solidFill>
                <a:latin typeface="Aharoni"/>
                <a:cs typeface="Aharoni"/>
              </a:rPr>
            </a:br>
            <a:r>
              <a:rPr lang="es-ES" sz="4700" b="1" dirty="0">
                <a:ln w="3175">
                  <a:solidFill>
                    <a:schemeClr val="tx1"/>
                  </a:solidFill>
                  <a:prstDash val="solid"/>
                </a:ln>
                <a:solidFill>
                  <a:schemeClr val="bg1"/>
                </a:solidFill>
                <a:latin typeface="Aharoni"/>
                <a:cs typeface="Aharoni"/>
              </a:rPr>
              <a:t>EXPLORATORIO</a:t>
            </a:r>
            <a:endParaRPr lang="es-ES" sz="4700" b="1" dirty="0">
              <a:ln w="3175">
                <a:solidFill>
                  <a:prstClr val="black"/>
                </a:solidFill>
                <a:prstDash val="solid"/>
              </a:ln>
              <a:solidFill>
                <a:schemeClr val="bg1"/>
              </a:solidFill>
              <a:latin typeface="Aharoni"/>
              <a:cs typeface="Aharoni"/>
            </a:endParaRPr>
          </a:p>
        </p:txBody>
      </p:sp>
      <p:sp>
        <p:nvSpPr>
          <p:cNvPr id="24"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4" descr="Saturdays.AI - Empowering the next generation of AI professionals">
            <a:extLst>
              <a:ext uri="{FF2B5EF4-FFF2-40B4-BE49-F238E27FC236}">
                <a16:creationId xmlns:a16="http://schemas.microsoft.com/office/drawing/2014/main" id="{482F1A4A-5B8C-47FB-938B-0D4FEF79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0776" y="5787839"/>
            <a:ext cx="698646" cy="94183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4">
            <a:extLst>
              <a:ext uri="{FF2B5EF4-FFF2-40B4-BE49-F238E27FC236}">
                <a16:creationId xmlns:a16="http://schemas.microsoft.com/office/drawing/2014/main" id="{1B3733D8-25F4-4B00-8725-B436F2D2D5C1}"/>
              </a:ext>
            </a:extLst>
          </p:cNvPr>
          <p:cNvPicPr>
            <a:picLocks noChangeAspect="1"/>
          </p:cNvPicPr>
          <p:nvPr/>
        </p:nvPicPr>
        <p:blipFill>
          <a:blip r:embed="rId4"/>
          <a:stretch>
            <a:fillRect/>
          </a:stretch>
        </p:blipFill>
        <p:spPr>
          <a:xfrm>
            <a:off x="5489594" y="1601357"/>
            <a:ext cx="6551391" cy="2610705"/>
          </a:xfrm>
          <a:prstGeom prst="rect">
            <a:avLst/>
          </a:prstGeom>
        </p:spPr>
      </p:pic>
      <p:pic>
        <p:nvPicPr>
          <p:cNvPr id="14" name="Imagen 5">
            <a:extLst>
              <a:ext uri="{FF2B5EF4-FFF2-40B4-BE49-F238E27FC236}">
                <a16:creationId xmlns:a16="http://schemas.microsoft.com/office/drawing/2014/main" id="{BDE3B7AD-747D-47E9-9613-40EF33FBAF13}"/>
              </a:ext>
            </a:extLst>
          </p:cNvPr>
          <p:cNvPicPr>
            <a:picLocks noChangeAspect="1"/>
          </p:cNvPicPr>
          <p:nvPr/>
        </p:nvPicPr>
        <p:blipFill>
          <a:blip r:embed="rId5"/>
          <a:stretch>
            <a:fillRect/>
          </a:stretch>
        </p:blipFill>
        <p:spPr>
          <a:xfrm>
            <a:off x="7915932" y="4292598"/>
            <a:ext cx="2326097" cy="1543051"/>
          </a:xfrm>
          <a:prstGeom prst="rect">
            <a:avLst/>
          </a:prstGeom>
        </p:spPr>
      </p:pic>
      <p:sp>
        <p:nvSpPr>
          <p:cNvPr id="4" name="Rectangle 3">
            <a:extLst>
              <a:ext uri="{FF2B5EF4-FFF2-40B4-BE49-F238E27FC236}">
                <a16:creationId xmlns:a16="http://schemas.microsoft.com/office/drawing/2014/main" id="{3E274C11-817A-4215-840B-BD3012794CF2}"/>
              </a:ext>
            </a:extLst>
          </p:cNvPr>
          <p:cNvSpPr/>
          <p:nvPr/>
        </p:nvSpPr>
        <p:spPr>
          <a:xfrm>
            <a:off x="7166629" y="666801"/>
            <a:ext cx="3278268" cy="461665"/>
          </a:xfrm>
          <a:prstGeom prst="rect">
            <a:avLst/>
          </a:prstGeom>
        </p:spPr>
        <p:txBody>
          <a:bodyPr wrap="square">
            <a:spAutoFit/>
          </a:bodyPr>
          <a:lstStyle/>
          <a:p>
            <a:pPr algn="ctr"/>
            <a:r>
              <a:rPr lang="es-ES" sz="2400" dirty="0">
                <a:latin typeface="Berlin Sans FB" panose="020E0602020502020306" pitchFamily="34" charset="0"/>
              </a:rPr>
              <a:t>PERIODO - SENTIDO</a:t>
            </a:r>
            <a:endParaRPr lang="en-US" sz="2400" dirty="0"/>
          </a:p>
        </p:txBody>
      </p:sp>
    </p:spTree>
    <p:extLst>
      <p:ext uri="{BB962C8B-B14F-4D97-AF65-F5344CB8AC3E}">
        <p14:creationId xmlns:p14="http://schemas.microsoft.com/office/powerpoint/2010/main" val="177783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4" descr="Saturdays.AI - Empowering the next generation of AI professionals">
            <a:extLst>
              <a:ext uri="{FF2B5EF4-FFF2-40B4-BE49-F238E27FC236}">
                <a16:creationId xmlns:a16="http://schemas.microsoft.com/office/drawing/2014/main" id="{482F1A4A-5B8C-47FB-938B-0D4FEF79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6884" y="5775223"/>
            <a:ext cx="723407" cy="9418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274C11-817A-4215-840B-BD3012794CF2}"/>
              </a:ext>
            </a:extLst>
          </p:cNvPr>
          <p:cNvSpPr/>
          <p:nvPr/>
        </p:nvSpPr>
        <p:spPr>
          <a:xfrm>
            <a:off x="6493090" y="443790"/>
            <a:ext cx="3278268" cy="461665"/>
          </a:xfrm>
          <a:prstGeom prst="rect">
            <a:avLst/>
          </a:prstGeom>
        </p:spPr>
        <p:txBody>
          <a:bodyPr wrap="square">
            <a:spAutoFit/>
          </a:bodyPr>
          <a:lstStyle/>
          <a:p>
            <a:pPr algn="ctr"/>
            <a:r>
              <a:rPr lang="es-ES" sz="2400" dirty="0">
                <a:latin typeface="Berlin Sans FB" panose="020E0602020502020306" pitchFamily="34" charset="0"/>
              </a:rPr>
              <a:t>PERIODO - ESTACIÓN</a:t>
            </a:r>
            <a:endParaRPr lang="en-US" sz="2400" dirty="0"/>
          </a:p>
        </p:txBody>
      </p:sp>
      <p:pic>
        <p:nvPicPr>
          <p:cNvPr id="15" name="Imagen 3">
            <a:extLst>
              <a:ext uri="{FF2B5EF4-FFF2-40B4-BE49-F238E27FC236}">
                <a16:creationId xmlns:a16="http://schemas.microsoft.com/office/drawing/2014/main" id="{859D5F10-11B3-437A-ADCD-0F4217E46B74}"/>
              </a:ext>
            </a:extLst>
          </p:cNvPr>
          <p:cNvPicPr>
            <a:picLocks noChangeAspect="1"/>
          </p:cNvPicPr>
          <p:nvPr/>
        </p:nvPicPr>
        <p:blipFill>
          <a:blip r:embed="rId4"/>
          <a:stretch>
            <a:fillRect/>
          </a:stretch>
        </p:blipFill>
        <p:spPr>
          <a:xfrm>
            <a:off x="7044780" y="1141430"/>
            <a:ext cx="4882428" cy="2572776"/>
          </a:xfrm>
          <a:prstGeom prst="rect">
            <a:avLst/>
          </a:prstGeom>
        </p:spPr>
      </p:pic>
      <p:pic>
        <p:nvPicPr>
          <p:cNvPr id="16" name="Imagen 11">
            <a:extLst>
              <a:ext uri="{FF2B5EF4-FFF2-40B4-BE49-F238E27FC236}">
                <a16:creationId xmlns:a16="http://schemas.microsoft.com/office/drawing/2014/main" id="{BD4CA9B5-0BD2-49A1-A0ED-6F03BF9C04C1}"/>
              </a:ext>
            </a:extLst>
          </p:cNvPr>
          <p:cNvPicPr>
            <a:picLocks noChangeAspect="1"/>
          </p:cNvPicPr>
          <p:nvPr/>
        </p:nvPicPr>
        <p:blipFill>
          <a:blip r:embed="rId5"/>
          <a:stretch>
            <a:fillRect/>
          </a:stretch>
        </p:blipFill>
        <p:spPr>
          <a:xfrm>
            <a:off x="5414988" y="3690103"/>
            <a:ext cx="4943475" cy="2724107"/>
          </a:xfrm>
          <a:prstGeom prst="rect">
            <a:avLst/>
          </a:prstGeom>
        </p:spPr>
      </p:pic>
      <p:sp>
        <p:nvSpPr>
          <p:cNvPr id="18" name="Title 1">
            <a:extLst>
              <a:ext uri="{FF2B5EF4-FFF2-40B4-BE49-F238E27FC236}">
                <a16:creationId xmlns:a16="http://schemas.microsoft.com/office/drawing/2014/main" id="{F9FE4FC3-C79C-49A5-8A3C-DC6D3330D133}"/>
              </a:ext>
            </a:extLst>
          </p:cNvPr>
          <p:cNvSpPr>
            <a:spLocks noGrp="1"/>
          </p:cNvSpPr>
          <p:nvPr>
            <p:ph type="title"/>
          </p:nvPr>
        </p:nvSpPr>
        <p:spPr>
          <a:xfrm>
            <a:off x="722111" y="1088535"/>
            <a:ext cx="4655570" cy="3786518"/>
          </a:xfrm>
        </p:spPr>
        <p:txBody>
          <a:bodyPr>
            <a:normAutofit/>
          </a:bodyPr>
          <a:lstStyle/>
          <a:p>
            <a:r>
              <a:rPr lang="es-ES" sz="5500" b="1" dirty="0">
                <a:ln w="3175">
                  <a:solidFill>
                    <a:schemeClr val="tx1"/>
                  </a:solidFill>
                  <a:prstDash val="solid"/>
                </a:ln>
                <a:solidFill>
                  <a:schemeClr val="bg1"/>
                </a:solidFill>
                <a:latin typeface="Aharoni"/>
                <a:cs typeface="Aharoni"/>
              </a:rPr>
              <a:t>   ANÁLISIS</a:t>
            </a:r>
            <a:br>
              <a:rPr lang="es-ES" sz="5500" b="1" dirty="0">
                <a:ln w="3175">
                  <a:solidFill>
                    <a:schemeClr val="tx1"/>
                  </a:solidFill>
                  <a:prstDash val="solid"/>
                </a:ln>
                <a:solidFill>
                  <a:schemeClr val="bg1"/>
                </a:solidFill>
                <a:latin typeface="Aharoni"/>
                <a:cs typeface="Aharoni"/>
              </a:rPr>
            </a:br>
            <a:r>
              <a:rPr lang="es-ES" sz="4700" b="1" dirty="0">
                <a:ln w="3175">
                  <a:solidFill>
                    <a:schemeClr val="tx1"/>
                  </a:solidFill>
                  <a:prstDash val="solid"/>
                </a:ln>
                <a:solidFill>
                  <a:schemeClr val="bg1"/>
                </a:solidFill>
                <a:latin typeface="Aharoni"/>
                <a:cs typeface="Aharoni"/>
              </a:rPr>
              <a:t>EXPLORATORIO</a:t>
            </a:r>
            <a:endParaRPr lang="es-ES" sz="4700" b="1" dirty="0">
              <a:ln w="3175">
                <a:solidFill>
                  <a:prstClr val="black"/>
                </a:solidFill>
                <a:prstDash val="solid"/>
              </a:ln>
              <a:solidFill>
                <a:schemeClr val="bg1"/>
              </a:solidFill>
              <a:latin typeface="Aharoni"/>
              <a:cs typeface="Aharoni"/>
            </a:endParaRPr>
          </a:p>
        </p:txBody>
      </p:sp>
    </p:spTree>
    <p:extLst>
      <p:ext uri="{BB962C8B-B14F-4D97-AF65-F5344CB8AC3E}">
        <p14:creationId xmlns:p14="http://schemas.microsoft.com/office/powerpoint/2010/main" val="810944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4" descr="Saturdays.AI - Empowering the next generation of AI professionals">
            <a:extLst>
              <a:ext uri="{FF2B5EF4-FFF2-40B4-BE49-F238E27FC236}">
                <a16:creationId xmlns:a16="http://schemas.microsoft.com/office/drawing/2014/main" id="{482F1A4A-5B8C-47FB-938B-0D4FEF79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4271" y="5835649"/>
            <a:ext cx="698646" cy="94183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94B1FD0-226C-4BF2-AF95-4A1CD7C504A9}"/>
              </a:ext>
            </a:extLst>
          </p:cNvPr>
          <p:cNvSpPr/>
          <p:nvPr/>
        </p:nvSpPr>
        <p:spPr>
          <a:xfrm>
            <a:off x="6181156" y="194414"/>
            <a:ext cx="3278268" cy="461665"/>
          </a:xfrm>
          <a:prstGeom prst="rect">
            <a:avLst/>
          </a:prstGeom>
        </p:spPr>
        <p:txBody>
          <a:bodyPr wrap="square">
            <a:spAutoFit/>
          </a:bodyPr>
          <a:lstStyle/>
          <a:p>
            <a:pPr algn="ctr"/>
            <a:r>
              <a:rPr lang="es-ES" sz="2400" dirty="0">
                <a:latin typeface="Berlin Sans FB" panose="020E0602020502020306" pitchFamily="34" charset="0"/>
              </a:rPr>
              <a:t>PERIODO - ESTACIÓN</a:t>
            </a:r>
            <a:endParaRPr lang="en-US" sz="2400" dirty="0"/>
          </a:p>
        </p:txBody>
      </p:sp>
      <p:pic>
        <p:nvPicPr>
          <p:cNvPr id="16" name="Imagen 5">
            <a:extLst>
              <a:ext uri="{FF2B5EF4-FFF2-40B4-BE49-F238E27FC236}">
                <a16:creationId xmlns:a16="http://schemas.microsoft.com/office/drawing/2014/main" id="{C82B0B7D-E950-4505-B802-6FF92AC6B35F}"/>
              </a:ext>
            </a:extLst>
          </p:cNvPr>
          <p:cNvPicPr>
            <a:picLocks noChangeAspect="1"/>
          </p:cNvPicPr>
          <p:nvPr/>
        </p:nvPicPr>
        <p:blipFill>
          <a:blip r:embed="rId4"/>
          <a:stretch>
            <a:fillRect/>
          </a:stretch>
        </p:blipFill>
        <p:spPr>
          <a:xfrm>
            <a:off x="5642865" y="3734528"/>
            <a:ext cx="5139159" cy="2823849"/>
          </a:xfrm>
          <a:prstGeom prst="rect">
            <a:avLst/>
          </a:prstGeom>
        </p:spPr>
      </p:pic>
      <p:pic>
        <p:nvPicPr>
          <p:cNvPr id="17" name="Imagen 7">
            <a:extLst>
              <a:ext uri="{FF2B5EF4-FFF2-40B4-BE49-F238E27FC236}">
                <a16:creationId xmlns:a16="http://schemas.microsoft.com/office/drawing/2014/main" id="{450EA0A6-DB44-4BEE-834F-FE84CEA968BA}"/>
              </a:ext>
            </a:extLst>
          </p:cNvPr>
          <p:cNvPicPr>
            <a:picLocks noChangeAspect="1"/>
          </p:cNvPicPr>
          <p:nvPr/>
        </p:nvPicPr>
        <p:blipFill>
          <a:blip r:embed="rId5"/>
          <a:stretch>
            <a:fillRect/>
          </a:stretch>
        </p:blipFill>
        <p:spPr>
          <a:xfrm>
            <a:off x="7149454" y="693675"/>
            <a:ext cx="4619939" cy="2747686"/>
          </a:xfrm>
          <a:prstGeom prst="rect">
            <a:avLst/>
          </a:prstGeom>
        </p:spPr>
      </p:pic>
      <p:sp>
        <p:nvSpPr>
          <p:cNvPr id="28" name="Title 1">
            <a:extLst>
              <a:ext uri="{FF2B5EF4-FFF2-40B4-BE49-F238E27FC236}">
                <a16:creationId xmlns:a16="http://schemas.microsoft.com/office/drawing/2014/main" id="{A5E08A79-EDAB-4CDA-B54F-EF4640A828A8}"/>
              </a:ext>
            </a:extLst>
          </p:cNvPr>
          <p:cNvSpPr txBox="1">
            <a:spLocks/>
          </p:cNvSpPr>
          <p:nvPr/>
        </p:nvSpPr>
        <p:spPr>
          <a:xfrm>
            <a:off x="722111" y="1088535"/>
            <a:ext cx="4655570" cy="3786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5500" b="1">
                <a:ln w="3175">
                  <a:solidFill>
                    <a:schemeClr val="tx1"/>
                  </a:solidFill>
                  <a:prstDash val="solid"/>
                </a:ln>
                <a:solidFill>
                  <a:schemeClr val="bg1"/>
                </a:solidFill>
                <a:latin typeface="Aharoni"/>
                <a:cs typeface="Aharoni"/>
              </a:rPr>
              <a:t>   ANÁLISIS</a:t>
            </a:r>
            <a:br>
              <a:rPr lang="es-ES" sz="5500" b="1">
                <a:ln w="3175">
                  <a:solidFill>
                    <a:schemeClr val="tx1"/>
                  </a:solidFill>
                  <a:prstDash val="solid"/>
                </a:ln>
                <a:solidFill>
                  <a:schemeClr val="bg1"/>
                </a:solidFill>
                <a:latin typeface="Aharoni"/>
                <a:cs typeface="Aharoni"/>
              </a:rPr>
            </a:br>
            <a:r>
              <a:rPr lang="es-ES" sz="4700" b="1">
                <a:ln w="3175">
                  <a:solidFill>
                    <a:schemeClr val="tx1"/>
                  </a:solidFill>
                  <a:prstDash val="solid"/>
                </a:ln>
                <a:solidFill>
                  <a:schemeClr val="bg1"/>
                </a:solidFill>
                <a:latin typeface="Aharoni"/>
                <a:cs typeface="Aharoni"/>
              </a:rPr>
              <a:t>EXPLORATORIO</a:t>
            </a:r>
            <a:endParaRPr lang="es-ES" sz="4700" b="1" dirty="0">
              <a:ln w="3175">
                <a:solidFill>
                  <a:prstClr val="black"/>
                </a:solidFill>
                <a:prstDash val="solid"/>
              </a:ln>
              <a:solidFill>
                <a:schemeClr val="bg1"/>
              </a:solidFill>
              <a:latin typeface="Aharoni"/>
              <a:cs typeface="Aharoni"/>
            </a:endParaRPr>
          </a:p>
        </p:txBody>
      </p:sp>
    </p:spTree>
    <p:extLst>
      <p:ext uri="{BB962C8B-B14F-4D97-AF65-F5344CB8AC3E}">
        <p14:creationId xmlns:p14="http://schemas.microsoft.com/office/powerpoint/2010/main" val="2350539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4" descr="Saturdays.AI - Empowering the next generation of AI professionals">
            <a:extLst>
              <a:ext uri="{FF2B5EF4-FFF2-40B4-BE49-F238E27FC236}">
                <a16:creationId xmlns:a16="http://schemas.microsoft.com/office/drawing/2014/main" id="{482F1A4A-5B8C-47FB-938B-0D4FEF79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0074" y="5835649"/>
            <a:ext cx="698646" cy="9418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274C11-817A-4215-840B-BD3012794CF2}"/>
              </a:ext>
            </a:extLst>
          </p:cNvPr>
          <p:cNvSpPr/>
          <p:nvPr/>
        </p:nvSpPr>
        <p:spPr>
          <a:xfrm>
            <a:off x="6096000" y="267037"/>
            <a:ext cx="3278268" cy="461665"/>
          </a:xfrm>
          <a:prstGeom prst="rect">
            <a:avLst/>
          </a:prstGeom>
        </p:spPr>
        <p:txBody>
          <a:bodyPr wrap="square">
            <a:spAutoFit/>
          </a:bodyPr>
          <a:lstStyle/>
          <a:p>
            <a:pPr algn="ctr"/>
            <a:r>
              <a:rPr lang="es-ES" sz="2400" dirty="0">
                <a:latin typeface="Berlin Sans FB" panose="020E0602020502020306" pitchFamily="34" charset="0"/>
              </a:rPr>
              <a:t>PERIODO - SENTIDO</a:t>
            </a:r>
            <a:endParaRPr lang="en-US" sz="2400" dirty="0"/>
          </a:p>
        </p:txBody>
      </p:sp>
      <p:pic>
        <p:nvPicPr>
          <p:cNvPr id="15" name="Imagen 10">
            <a:extLst>
              <a:ext uri="{FF2B5EF4-FFF2-40B4-BE49-F238E27FC236}">
                <a16:creationId xmlns:a16="http://schemas.microsoft.com/office/drawing/2014/main" id="{C4A6E6ED-52C6-4109-9747-913652BA13C7}"/>
              </a:ext>
            </a:extLst>
          </p:cNvPr>
          <p:cNvPicPr>
            <a:picLocks noChangeAspect="1"/>
          </p:cNvPicPr>
          <p:nvPr/>
        </p:nvPicPr>
        <p:blipFill>
          <a:blip r:embed="rId4"/>
          <a:stretch>
            <a:fillRect/>
          </a:stretch>
        </p:blipFill>
        <p:spPr>
          <a:xfrm>
            <a:off x="6748559" y="988563"/>
            <a:ext cx="5300330" cy="2792070"/>
          </a:xfrm>
          <a:prstGeom prst="rect">
            <a:avLst/>
          </a:prstGeom>
        </p:spPr>
      </p:pic>
      <p:pic>
        <p:nvPicPr>
          <p:cNvPr id="16" name="Imagen 11">
            <a:extLst>
              <a:ext uri="{FF2B5EF4-FFF2-40B4-BE49-F238E27FC236}">
                <a16:creationId xmlns:a16="http://schemas.microsoft.com/office/drawing/2014/main" id="{8E1EF703-7451-4104-B3BF-6FF9ECE1C95A}"/>
              </a:ext>
            </a:extLst>
          </p:cNvPr>
          <p:cNvPicPr>
            <a:picLocks noChangeAspect="1"/>
          </p:cNvPicPr>
          <p:nvPr/>
        </p:nvPicPr>
        <p:blipFill>
          <a:blip r:embed="rId5"/>
          <a:stretch>
            <a:fillRect/>
          </a:stretch>
        </p:blipFill>
        <p:spPr>
          <a:xfrm>
            <a:off x="5683318" y="3866105"/>
            <a:ext cx="4929188" cy="2724858"/>
          </a:xfrm>
          <a:prstGeom prst="rect">
            <a:avLst/>
          </a:prstGeom>
        </p:spPr>
      </p:pic>
      <p:sp>
        <p:nvSpPr>
          <p:cNvPr id="17" name="Title 1">
            <a:extLst>
              <a:ext uri="{FF2B5EF4-FFF2-40B4-BE49-F238E27FC236}">
                <a16:creationId xmlns:a16="http://schemas.microsoft.com/office/drawing/2014/main" id="{14ADD146-842F-43C2-BFEC-68EE56986DA1}"/>
              </a:ext>
            </a:extLst>
          </p:cNvPr>
          <p:cNvSpPr txBox="1">
            <a:spLocks/>
          </p:cNvSpPr>
          <p:nvPr/>
        </p:nvSpPr>
        <p:spPr>
          <a:xfrm>
            <a:off x="722111" y="1088535"/>
            <a:ext cx="4655570" cy="3786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5500" b="1">
                <a:ln w="3175">
                  <a:solidFill>
                    <a:schemeClr val="tx1"/>
                  </a:solidFill>
                  <a:prstDash val="solid"/>
                </a:ln>
                <a:solidFill>
                  <a:schemeClr val="bg1"/>
                </a:solidFill>
                <a:latin typeface="Aharoni"/>
                <a:cs typeface="Aharoni"/>
              </a:rPr>
              <a:t>   ANÁLISIS</a:t>
            </a:r>
            <a:br>
              <a:rPr lang="es-ES" sz="5500" b="1">
                <a:ln w="3175">
                  <a:solidFill>
                    <a:schemeClr val="tx1"/>
                  </a:solidFill>
                  <a:prstDash val="solid"/>
                </a:ln>
                <a:solidFill>
                  <a:schemeClr val="bg1"/>
                </a:solidFill>
                <a:latin typeface="Aharoni"/>
                <a:cs typeface="Aharoni"/>
              </a:rPr>
            </a:br>
            <a:r>
              <a:rPr lang="es-ES" sz="4700" b="1">
                <a:ln w="3175">
                  <a:solidFill>
                    <a:schemeClr val="tx1"/>
                  </a:solidFill>
                  <a:prstDash val="solid"/>
                </a:ln>
                <a:solidFill>
                  <a:schemeClr val="bg1"/>
                </a:solidFill>
                <a:latin typeface="Aharoni"/>
                <a:cs typeface="Aharoni"/>
              </a:rPr>
              <a:t>EXPLORATORIO</a:t>
            </a:r>
            <a:endParaRPr lang="es-ES" sz="4700" b="1" dirty="0">
              <a:ln w="3175">
                <a:solidFill>
                  <a:prstClr val="black"/>
                </a:solidFill>
                <a:prstDash val="solid"/>
              </a:ln>
              <a:solidFill>
                <a:schemeClr val="bg1"/>
              </a:solidFill>
              <a:latin typeface="Aharoni"/>
              <a:cs typeface="Aharoni"/>
            </a:endParaRPr>
          </a:p>
        </p:txBody>
      </p:sp>
    </p:spTree>
    <p:extLst>
      <p:ext uri="{BB962C8B-B14F-4D97-AF65-F5344CB8AC3E}">
        <p14:creationId xmlns:p14="http://schemas.microsoft.com/office/powerpoint/2010/main" val="3555969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3CA81-0F0B-448F-A059-B18D16C528EE}"/>
              </a:ext>
            </a:extLst>
          </p:cNvPr>
          <p:cNvSpPr>
            <a:spLocks noGrp="1"/>
          </p:cNvSpPr>
          <p:nvPr>
            <p:ph type="title"/>
          </p:nvPr>
        </p:nvSpPr>
        <p:spPr>
          <a:xfrm>
            <a:off x="1275054" y="1063271"/>
            <a:ext cx="3615601" cy="4064628"/>
          </a:xfrm>
        </p:spPr>
        <p:txBody>
          <a:bodyPr>
            <a:normAutofit/>
          </a:bodyPr>
          <a:lstStyle/>
          <a:p>
            <a:r>
              <a:rPr lang="es-ES" sz="4800" b="1">
                <a:ln w="3175">
                  <a:solidFill>
                    <a:schemeClr val="tx1"/>
                  </a:solidFill>
                  <a:prstDash val="solid"/>
                </a:ln>
                <a:solidFill>
                  <a:schemeClr val="bg1"/>
                </a:solidFill>
                <a:latin typeface="Aharoni" panose="02010803020104030203" pitchFamily="2" charset="-79"/>
                <a:cs typeface="Aharoni" panose="02010803020104030203" pitchFamily="2" charset="-79"/>
              </a:rPr>
              <a:t>PROPUESTA</a:t>
            </a:r>
            <a:endParaRPr lang="en-US" sz="4800" b="1">
              <a:ln w="3175">
                <a:solidFill>
                  <a:schemeClr val="tx1"/>
                </a:solidFill>
                <a:prstDash val="solid"/>
              </a:ln>
              <a:solidFill>
                <a:schemeClr val="bg1"/>
              </a:solidFill>
              <a:latin typeface="Aharoni" panose="02010803020104030203" pitchFamily="2" charset="-79"/>
              <a:cs typeface="Aharoni" panose="02010803020104030203" pitchFamily="2" charset="-79"/>
            </a:endParaRPr>
          </a:p>
        </p:txBody>
      </p:sp>
      <p:sp>
        <p:nvSpPr>
          <p:cNvPr id="24"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C6191BD-A491-416E-87BC-64CFBE1D86F1}"/>
              </a:ext>
            </a:extLst>
          </p:cNvPr>
          <p:cNvSpPr>
            <a:spLocks noGrp="1"/>
          </p:cNvSpPr>
          <p:nvPr>
            <p:ph idx="1"/>
          </p:nvPr>
        </p:nvSpPr>
        <p:spPr>
          <a:xfrm>
            <a:off x="6442644" y="637711"/>
            <a:ext cx="5257799" cy="1123577"/>
          </a:xfrm>
        </p:spPr>
        <p:txBody>
          <a:bodyPr anchor="t">
            <a:normAutofit/>
          </a:bodyPr>
          <a:lstStyle/>
          <a:p>
            <a:pPr marL="0" indent="0" algn="r">
              <a:buNone/>
            </a:pPr>
            <a:r>
              <a:rPr lang="es-ES" sz="2200" dirty="0">
                <a:latin typeface="Berlin Sans FB" panose="020E0602020502020306" pitchFamily="34" charset="0"/>
              </a:rPr>
              <a:t>Evitar la propagación de la COVID-19 en el transporte público del Distrito Metropolitano de Quito.</a:t>
            </a:r>
          </a:p>
        </p:txBody>
      </p:sp>
      <p:sp>
        <p:nvSpPr>
          <p:cNvPr id="27"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4" descr="Saturdays.AI - Empowering the next generation of AI professionals">
            <a:extLst>
              <a:ext uri="{FF2B5EF4-FFF2-40B4-BE49-F238E27FC236}">
                <a16:creationId xmlns:a16="http://schemas.microsoft.com/office/drawing/2014/main" id="{482F1A4A-5B8C-47FB-938B-0D4FEF795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7146" y="5758532"/>
            <a:ext cx="698646" cy="9418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BF75E7-A9FD-4F65-A577-3F018C73181C}"/>
              </a:ext>
            </a:extLst>
          </p:cNvPr>
          <p:cNvSpPr txBox="1"/>
          <p:nvPr/>
        </p:nvSpPr>
        <p:spPr>
          <a:xfrm>
            <a:off x="5176665" y="1813499"/>
            <a:ext cx="4708584" cy="769441"/>
          </a:xfrm>
          <a:prstGeom prst="rect">
            <a:avLst/>
          </a:prstGeom>
          <a:noFill/>
        </p:spPr>
        <p:txBody>
          <a:bodyPr wrap="square" rtlCol="0" anchor="t">
            <a:spAutoFit/>
          </a:bodyPr>
          <a:lstStyle/>
          <a:p>
            <a:pPr algn="just"/>
            <a:r>
              <a:rPr lang="es-ES" sz="2200" dirty="0">
                <a:latin typeface="Berlin Sans FB" panose="020E0602020502020306" pitchFamily="34" charset="0"/>
              </a:rPr>
              <a:t>Optimizar la operación logística de las</a:t>
            </a:r>
          </a:p>
          <a:p>
            <a:pPr algn="just"/>
            <a:r>
              <a:rPr lang="es-ES" sz="2200" dirty="0">
                <a:latin typeface="Berlin Sans FB" panose="020E0602020502020306" pitchFamily="34" charset="0"/>
              </a:rPr>
              <a:t>   unidades de transporte</a:t>
            </a:r>
            <a:endParaRPr lang="es-ES" dirty="0">
              <a:latin typeface="Berlin Sans FB" panose="020E0602020502020306" pitchFamily="34" charset="0"/>
            </a:endParaRPr>
          </a:p>
        </p:txBody>
      </p:sp>
      <p:pic>
        <p:nvPicPr>
          <p:cNvPr id="6" name="Picture 5">
            <a:extLst>
              <a:ext uri="{FF2B5EF4-FFF2-40B4-BE49-F238E27FC236}">
                <a16:creationId xmlns:a16="http://schemas.microsoft.com/office/drawing/2014/main" id="{1AAE42C2-828F-4708-B0BD-F08AE7B5C98F}"/>
              </a:ext>
            </a:extLst>
          </p:cNvPr>
          <p:cNvPicPr>
            <a:picLocks noChangeAspect="1"/>
          </p:cNvPicPr>
          <p:nvPr/>
        </p:nvPicPr>
        <p:blipFill rotWithShape="1">
          <a:blip r:embed="rId3"/>
          <a:srcRect t="20741" r="26218"/>
          <a:stretch/>
        </p:blipFill>
        <p:spPr>
          <a:xfrm>
            <a:off x="7279605" y="2799506"/>
            <a:ext cx="4357431" cy="2013351"/>
          </a:xfrm>
          <a:prstGeom prst="rect">
            <a:avLst/>
          </a:prstGeom>
          <a:ln>
            <a:solidFill>
              <a:schemeClr val="tx1"/>
            </a:solidFill>
          </a:ln>
          <a:effectLst>
            <a:outerShdw blurRad="50800" dist="38100" dir="2700000" algn="tl" rotWithShape="0">
              <a:prstClr val="black">
                <a:alpha val="40000"/>
              </a:prstClr>
            </a:outerShdw>
          </a:effectLst>
        </p:spPr>
      </p:pic>
      <p:pic>
        <p:nvPicPr>
          <p:cNvPr id="9" name="Graphic 8" descr="Table">
            <a:extLst>
              <a:ext uri="{FF2B5EF4-FFF2-40B4-BE49-F238E27FC236}">
                <a16:creationId xmlns:a16="http://schemas.microsoft.com/office/drawing/2014/main" id="{7169EFFF-BF8C-40CC-8708-228A2C0F88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3582" y="5439416"/>
            <a:ext cx="1493494" cy="1352243"/>
          </a:xfrm>
          <a:prstGeom prst="rect">
            <a:avLst/>
          </a:prstGeom>
        </p:spPr>
      </p:pic>
      <p:pic>
        <p:nvPicPr>
          <p:cNvPr id="13" name="Graphic 12" descr="Database">
            <a:extLst>
              <a:ext uri="{FF2B5EF4-FFF2-40B4-BE49-F238E27FC236}">
                <a16:creationId xmlns:a16="http://schemas.microsoft.com/office/drawing/2014/main" id="{76B1BD92-C15E-4EE8-9501-2D9059BE40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9356" y="4796928"/>
            <a:ext cx="1107996" cy="1107996"/>
          </a:xfrm>
          <a:prstGeom prst="rect">
            <a:avLst/>
          </a:prstGeom>
        </p:spPr>
      </p:pic>
    </p:spTree>
    <p:extLst>
      <p:ext uri="{BB962C8B-B14F-4D97-AF65-F5344CB8AC3E}">
        <p14:creationId xmlns:p14="http://schemas.microsoft.com/office/powerpoint/2010/main" val="72844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1750"/>
                                        <p:tgtEl>
                                          <p:spTgt spid="13"/>
                                        </p:tgtEl>
                                      </p:cBhvr>
                                    </p:animEffect>
                                  </p:childTnLst>
                                </p:cTn>
                              </p:par>
                              <p:par>
                                <p:cTn id="23" presetID="6" presetClass="entr" presetSubtype="16"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in)">
                                      <p:cBhvr>
                                        <p:cTn id="25" dur="1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3CA81-0F0B-448F-A059-B18D16C528EE}"/>
              </a:ext>
            </a:extLst>
          </p:cNvPr>
          <p:cNvSpPr>
            <a:spLocks noGrp="1"/>
          </p:cNvSpPr>
          <p:nvPr>
            <p:ph type="title"/>
          </p:nvPr>
        </p:nvSpPr>
        <p:spPr>
          <a:xfrm>
            <a:off x="1397108" y="1156667"/>
            <a:ext cx="3424273" cy="4064628"/>
          </a:xfrm>
        </p:spPr>
        <p:txBody>
          <a:bodyPr>
            <a:normAutofit/>
          </a:bodyPr>
          <a:lstStyle/>
          <a:p>
            <a:r>
              <a:rPr lang="es-ES" b="1">
                <a:ln w="3175">
                  <a:solidFill>
                    <a:schemeClr val="tx1"/>
                  </a:solidFill>
                  <a:prstDash val="solid"/>
                </a:ln>
                <a:solidFill>
                  <a:schemeClr val="bg1"/>
                </a:solidFill>
                <a:latin typeface="Aharoni" panose="02010803020104030203" pitchFamily="2" charset="-79"/>
                <a:cs typeface="Aharoni" panose="02010803020104030203" pitchFamily="2" charset="-79"/>
              </a:rPr>
              <a:t>PROPUESTA</a:t>
            </a:r>
            <a:endParaRPr lang="en-US">
              <a:solidFill>
                <a:srgbClr val="FFFFFF"/>
              </a:solidFill>
            </a:endParaRPr>
          </a:p>
        </p:txBody>
      </p:sp>
      <p:sp>
        <p:nvSpPr>
          <p:cNvPr id="24"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4" descr="Saturdays.AI - Empowering the next generation of AI professionals">
            <a:extLst>
              <a:ext uri="{FF2B5EF4-FFF2-40B4-BE49-F238E27FC236}">
                <a16:creationId xmlns:a16="http://schemas.microsoft.com/office/drawing/2014/main" id="{482F1A4A-5B8C-47FB-938B-0D4FEF79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5628" y="5738354"/>
            <a:ext cx="698647" cy="941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70A8C7-B7BF-4970-AB29-FEFFEAAF759D}"/>
              </a:ext>
            </a:extLst>
          </p:cNvPr>
          <p:cNvSpPr txBox="1"/>
          <p:nvPr/>
        </p:nvSpPr>
        <p:spPr>
          <a:xfrm>
            <a:off x="6880727" y="1597865"/>
            <a:ext cx="4870281" cy="1107996"/>
          </a:xfrm>
          <a:prstGeom prst="rect">
            <a:avLst/>
          </a:prstGeom>
          <a:noFill/>
        </p:spPr>
        <p:txBody>
          <a:bodyPr wrap="square" rtlCol="0">
            <a:spAutoFit/>
          </a:bodyPr>
          <a:lstStyle/>
          <a:p>
            <a:pPr algn="r"/>
            <a:r>
              <a:rPr lang="es-ES" sz="2200" dirty="0">
                <a:latin typeface="Berlin Sans FB" panose="020E0602020502020306" pitchFamily="34" charset="0"/>
              </a:rPr>
              <a:t>Conocer el número de pasajeros que pueden utilizar el mismo medio de transporte</a:t>
            </a:r>
            <a:endParaRPr lang="en-US" sz="2200" dirty="0">
              <a:latin typeface="Berlin Sans FB" panose="020E0602020502020306" pitchFamily="34" charset="0"/>
            </a:endParaRPr>
          </a:p>
        </p:txBody>
      </p:sp>
      <p:grpSp>
        <p:nvGrpSpPr>
          <p:cNvPr id="6" name="Group 5">
            <a:extLst>
              <a:ext uri="{FF2B5EF4-FFF2-40B4-BE49-F238E27FC236}">
                <a16:creationId xmlns:a16="http://schemas.microsoft.com/office/drawing/2014/main" id="{53353DDC-D7A8-4762-9086-ABC548F012A3}"/>
              </a:ext>
            </a:extLst>
          </p:cNvPr>
          <p:cNvGrpSpPr/>
          <p:nvPr/>
        </p:nvGrpSpPr>
        <p:grpSpPr>
          <a:xfrm>
            <a:off x="6738003" y="3309353"/>
            <a:ext cx="3380116" cy="2209800"/>
            <a:chOff x="6289684" y="2641600"/>
            <a:chExt cx="3380116" cy="2209800"/>
          </a:xfrm>
        </p:grpSpPr>
        <p:pic>
          <p:nvPicPr>
            <p:cNvPr id="7170" name="Picture 2" descr="Related image">
              <a:extLst>
                <a:ext uri="{FF2B5EF4-FFF2-40B4-BE49-F238E27FC236}">
                  <a16:creationId xmlns:a16="http://schemas.microsoft.com/office/drawing/2014/main" id="{03BB84C3-5F9E-4C85-9D9C-C02445D899B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8293" b="88293" l="2033" r="98374">
                          <a14:foregroundMark x1="5691" y1="20488" x2="5691" y2="20488"/>
                          <a14:foregroundMark x1="9350" y1="28780" x2="9350" y2="28780"/>
                          <a14:foregroundMark x1="2033" y1="27805" x2="2033" y2="27805"/>
                          <a14:foregroundMark x1="84959" y1="57561" x2="84959" y2="57561"/>
                          <a14:foregroundMark x1="89837" y1="55610" x2="89837" y2="55610"/>
                          <a14:foregroundMark x1="90244" y1="42927" x2="90244" y2="42927"/>
                          <a14:foregroundMark x1="98374" y1="39512" x2="98374" y2="39512"/>
                          <a14:foregroundMark x1="73984" y1="72683" x2="73984" y2="72683"/>
                          <a14:foregroundMark x1="69106" y1="72195" x2="69106" y2="72195"/>
                          <a14:foregroundMark x1="71138" y1="69268" x2="71138" y2="69268"/>
                          <a14:foregroundMark x1="71138" y1="68780" x2="71138" y2="68780"/>
                          <a14:backgroundMark x1="71138" y1="68780" x2="71138" y2="68780"/>
                          <a14:backgroundMark x1="76829" y1="76585" x2="76829" y2="76585"/>
                          <a14:backgroundMark x1="71545" y1="72683" x2="71545" y2="72683"/>
                          <a14:backgroundMark x1="71545" y1="71220" x2="71545" y2="71220"/>
                          <a14:backgroundMark x1="71545" y1="69756" x2="71545" y2="69756"/>
                        </a14:backgroundRemoval>
                      </a14:imgEffect>
                    </a14:imgLayer>
                  </a14:imgProps>
                </a:ext>
                <a:ext uri="{28A0092B-C50C-407E-A947-70E740481C1C}">
                  <a14:useLocalDpi xmlns:a14="http://schemas.microsoft.com/office/drawing/2010/main" val="0"/>
                </a:ext>
              </a:extLst>
            </a:blip>
            <a:srcRect t="8809" b="7375"/>
            <a:stretch/>
          </p:blipFill>
          <p:spPr bwMode="auto">
            <a:xfrm>
              <a:off x="6289684" y="2641600"/>
              <a:ext cx="3380116" cy="2209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9AB0994-42CD-415A-A67F-820774E902C8}"/>
                </a:ext>
              </a:extLst>
            </p:cNvPr>
            <p:cNvCxnSpPr>
              <a:cxnSpLocks/>
            </p:cNvCxnSpPr>
            <p:nvPr/>
          </p:nvCxnSpPr>
          <p:spPr>
            <a:xfrm>
              <a:off x="7481455" y="4585855"/>
              <a:ext cx="1025236"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E8C331-1213-41AF-BF63-4A8EC9E07942}"/>
                </a:ext>
              </a:extLst>
            </p:cNvPr>
            <p:cNvSpPr txBox="1"/>
            <p:nvPr/>
          </p:nvSpPr>
          <p:spPr>
            <a:xfrm>
              <a:off x="7498297" y="4278442"/>
              <a:ext cx="1025236" cy="246221"/>
            </a:xfrm>
            <a:prstGeom prst="rect">
              <a:avLst/>
            </a:prstGeom>
            <a:noFill/>
          </p:spPr>
          <p:txBody>
            <a:bodyPr wrap="square" rtlCol="0">
              <a:spAutoFit/>
            </a:bodyPr>
            <a:lstStyle/>
            <a:p>
              <a:r>
                <a:rPr lang="es-ES" sz="1000" dirty="0"/>
                <a:t>Distanciamiento</a:t>
              </a:r>
              <a:endParaRPr lang="en-US" dirty="0"/>
            </a:p>
          </p:txBody>
        </p:sp>
      </p:grpSp>
    </p:spTree>
    <p:extLst>
      <p:ext uri="{BB962C8B-B14F-4D97-AF65-F5344CB8AC3E}">
        <p14:creationId xmlns:p14="http://schemas.microsoft.com/office/powerpoint/2010/main" val="8104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3CA81-0F0B-448F-A059-B18D16C528EE}"/>
              </a:ext>
            </a:extLst>
          </p:cNvPr>
          <p:cNvSpPr>
            <a:spLocks noGrp="1"/>
          </p:cNvSpPr>
          <p:nvPr>
            <p:ph type="title"/>
          </p:nvPr>
        </p:nvSpPr>
        <p:spPr>
          <a:xfrm>
            <a:off x="1661120" y="1035981"/>
            <a:ext cx="2901440" cy="4064628"/>
          </a:xfrm>
        </p:spPr>
        <p:txBody>
          <a:bodyPr>
            <a:normAutofit/>
          </a:bodyPr>
          <a:lstStyle/>
          <a:p>
            <a:r>
              <a:rPr lang="es-ES" sz="5400" b="1" dirty="0">
                <a:ln w="3175">
                  <a:solidFill>
                    <a:schemeClr val="tx1"/>
                  </a:solidFill>
                  <a:prstDash val="solid"/>
                </a:ln>
                <a:solidFill>
                  <a:schemeClr val="bg1"/>
                </a:solidFill>
                <a:latin typeface="Aharoni" panose="02010803020104030203" pitchFamily="2" charset="-79"/>
                <a:cs typeface="Aharoni" panose="02010803020104030203" pitchFamily="2" charset="-79"/>
              </a:rPr>
              <a:t>CÓMO</a:t>
            </a:r>
            <a:r>
              <a:rPr lang="es-ES" sz="8800" b="1" dirty="0">
                <a:ln w="3175">
                  <a:solidFill>
                    <a:schemeClr val="tx1"/>
                  </a:solidFill>
                  <a:prstDash val="solid"/>
                </a:ln>
                <a:solidFill>
                  <a:schemeClr val="bg1"/>
                </a:solidFill>
                <a:latin typeface="Aharoni" panose="02010803020104030203" pitchFamily="2" charset="-79"/>
                <a:cs typeface="Aharoni" panose="02010803020104030203" pitchFamily="2" charset="-79"/>
              </a:rPr>
              <a:t>?</a:t>
            </a:r>
            <a:endParaRPr lang="en-US" sz="6000" dirty="0">
              <a:solidFill>
                <a:srgbClr val="FFFFFF"/>
              </a:solidFill>
            </a:endParaRPr>
          </a:p>
        </p:txBody>
      </p:sp>
      <p:sp>
        <p:nvSpPr>
          <p:cNvPr id="24"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4" descr="Saturdays.AI - Empowering the next generation of AI professionals">
            <a:extLst>
              <a:ext uri="{FF2B5EF4-FFF2-40B4-BE49-F238E27FC236}">
                <a16:creationId xmlns:a16="http://schemas.microsoft.com/office/drawing/2014/main" id="{482F1A4A-5B8C-47FB-938B-0D4FEF795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0107" y="5774508"/>
            <a:ext cx="778544" cy="941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CF55F12-4574-40FD-97C4-D2600D3CF37B}"/>
              </a:ext>
            </a:extLst>
          </p:cNvPr>
          <p:cNvSpPr txBox="1"/>
          <p:nvPr/>
        </p:nvSpPr>
        <p:spPr>
          <a:xfrm>
            <a:off x="7172482" y="640023"/>
            <a:ext cx="4619938" cy="1107996"/>
          </a:xfrm>
          <a:prstGeom prst="rect">
            <a:avLst/>
          </a:prstGeom>
          <a:noFill/>
        </p:spPr>
        <p:txBody>
          <a:bodyPr wrap="square" rtlCol="0">
            <a:spAutoFit/>
          </a:bodyPr>
          <a:lstStyle/>
          <a:p>
            <a:pPr algn="r"/>
            <a:r>
              <a:rPr lang="es-ES" sz="2200" dirty="0">
                <a:latin typeface="Berlin Sans FB" panose="020E0602020502020306" pitchFamily="34" charset="0"/>
              </a:rPr>
              <a:t>Mediante reconocimiento de personas, se emitirá una alarma si la unidad lleva más pasajeros</a:t>
            </a:r>
            <a:endParaRPr lang="en-US" sz="2200" dirty="0">
              <a:latin typeface="Berlin Sans FB" panose="020E0602020502020306" pitchFamily="34" charset="0"/>
            </a:endParaRPr>
          </a:p>
        </p:txBody>
      </p:sp>
      <p:pic>
        <p:nvPicPr>
          <p:cNvPr id="7" name="Graphic 6">
            <a:extLst>
              <a:ext uri="{FF2B5EF4-FFF2-40B4-BE49-F238E27FC236}">
                <a16:creationId xmlns:a16="http://schemas.microsoft.com/office/drawing/2014/main" id="{517A20BC-D082-4D04-9120-FAC858B025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455" y="1257428"/>
            <a:ext cx="1355102" cy="1355102"/>
          </a:xfrm>
          <a:prstGeom prst="rect">
            <a:avLst/>
          </a:prstGeom>
        </p:spPr>
      </p:pic>
      <p:pic>
        <p:nvPicPr>
          <p:cNvPr id="9" name="Picture 8" descr="A picture containing food, drawing&#10;&#10;Description automatically generated">
            <a:extLst>
              <a:ext uri="{FF2B5EF4-FFF2-40B4-BE49-F238E27FC236}">
                <a16:creationId xmlns:a16="http://schemas.microsoft.com/office/drawing/2014/main" id="{791542BA-67DE-4A2A-9E6F-EED8A8E06D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7197" y="2988736"/>
            <a:ext cx="1002182" cy="1002182"/>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0B5904F8-E45E-4356-81A4-78C17C585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261" y="2020120"/>
            <a:ext cx="911311" cy="911311"/>
          </a:xfrm>
          <a:prstGeom prst="rect">
            <a:avLst/>
          </a:prstGeom>
        </p:spPr>
      </p:pic>
      <p:pic>
        <p:nvPicPr>
          <p:cNvPr id="13" name="Picture 12" descr="A picture containing clock&#10;&#10;Description automatically generated">
            <a:extLst>
              <a:ext uri="{FF2B5EF4-FFF2-40B4-BE49-F238E27FC236}">
                <a16:creationId xmlns:a16="http://schemas.microsoft.com/office/drawing/2014/main" id="{0E13B73F-648E-46F1-8777-15483FE86A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8399" y="2654934"/>
            <a:ext cx="1002182" cy="1234355"/>
          </a:xfrm>
          <a:prstGeom prst="rect">
            <a:avLst/>
          </a:prstGeom>
        </p:spPr>
      </p:pic>
      <p:pic>
        <p:nvPicPr>
          <p:cNvPr id="17" name="Picture 16" descr="A close up of a logo&#10;&#10;Description automatically generated">
            <a:extLst>
              <a:ext uri="{FF2B5EF4-FFF2-40B4-BE49-F238E27FC236}">
                <a16:creationId xmlns:a16="http://schemas.microsoft.com/office/drawing/2014/main" id="{FDA6425E-4000-485D-9987-AABAA439E83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7390" t="6328" r="19022" b="7876"/>
          <a:stretch/>
        </p:blipFill>
        <p:spPr>
          <a:xfrm>
            <a:off x="7847712" y="5308476"/>
            <a:ext cx="1002182" cy="1352174"/>
          </a:xfrm>
          <a:prstGeom prst="rect">
            <a:avLst/>
          </a:prstGeom>
        </p:spPr>
      </p:pic>
      <p:pic>
        <p:nvPicPr>
          <p:cNvPr id="31" name="Picture 30" descr="A close up of a logo&#10;&#10;Description automatically generated">
            <a:extLst>
              <a:ext uri="{FF2B5EF4-FFF2-40B4-BE49-F238E27FC236}">
                <a16:creationId xmlns:a16="http://schemas.microsoft.com/office/drawing/2014/main" id="{382520C8-A77E-4448-AACE-4248203E37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78673" y="4212861"/>
            <a:ext cx="1561647" cy="1561647"/>
          </a:xfrm>
          <a:prstGeom prst="rect">
            <a:avLst/>
          </a:prstGeom>
        </p:spPr>
      </p:pic>
      <p:sp>
        <p:nvSpPr>
          <p:cNvPr id="34" name="Arrow: Right 33">
            <a:extLst>
              <a:ext uri="{FF2B5EF4-FFF2-40B4-BE49-F238E27FC236}">
                <a16:creationId xmlns:a16="http://schemas.microsoft.com/office/drawing/2014/main" id="{83CF518B-3415-4A63-9055-DE058E9F1A17}"/>
              </a:ext>
            </a:extLst>
          </p:cNvPr>
          <p:cNvSpPr/>
          <p:nvPr/>
        </p:nvSpPr>
        <p:spPr>
          <a:xfrm rot="1192438">
            <a:off x="7000832" y="2161725"/>
            <a:ext cx="898906" cy="375695"/>
          </a:xfrm>
          <a:prstGeom prst="rightArrow">
            <a:avLst>
              <a:gd name="adj1" fmla="val 45571"/>
              <a:gd name="adj2" fmla="val 76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9" name="Arrow: Bent 38">
            <a:extLst>
              <a:ext uri="{FF2B5EF4-FFF2-40B4-BE49-F238E27FC236}">
                <a16:creationId xmlns:a16="http://schemas.microsoft.com/office/drawing/2014/main" id="{4A6F51D5-9E22-4170-A512-08567A6024F3}"/>
              </a:ext>
            </a:extLst>
          </p:cNvPr>
          <p:cNvSpPr/>
          <p:nvPr/>
        </p:nvSpPr>
        <p:spPr>
          <a:xfrm rot="10800000">
            <a:off x="10458118" y="4186416"/>
            <a:ext cx="818668" cy="745802"/>
          </a:xfrm>
          <a:prstGeom prst="bentArrow">
            <a:avLst>
              <a:gd name="adj1" fmla="val 25000"/>
              <a:gd name="adj2" fmla="val 27795"/>
              <a:gd name="adj3" fmla="val 41772"/>
              <a:gd name="adj4" fmla="val 2697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row: Right 39">
            <a:extLst>
              <a:ext uri="{FF2B5EF4-FFF2-40B4-BE49-F238E27FC236}">
                <a16:creationId xmlns:a16="http://schemas.microsoft.com/office/drawing/2014/main" id="{B146FC14-7C12-4464-9F21-41AC78B4C570}"/>
              </a:ext>
            </a:extLst>
          </p:cNvPr>
          <p:cNvSpPr/>
          <p:nvPr/>
        </p:nvSpPr>
        <p:spPr>
          <a:xfrm rot="426825">
            <a:off x="9175122" y="3098338"/>
            <a:ext cx="898906" cy="375695"/>
          </a:xfrm>
          <a:prstGeom prst="rightArrow">
            <a:avLst>
              <a:gd name="adj1" fmla="val 45571"/>
              <a:gd name="adj2" fmla="val 76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48796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ircle(in)">
                                      <p:cBhvr>
                                        <p:cTn id="22" dur="2000"/>
                                        <p:tgtEl>
                                          <p:spTgt spid="11"/>
                                        </p:tgtEl>
                                      </p:cBhvr>
                                    </p:animEffect>
                                  </p:childTnLst>
                                </p:cTn>
                              </p:par>
                              <p:par>
                                <p:cTn id="23" presetID="6" presetClass="entr" presetSubtype="16"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ircle(in)">
                                      <p:cBhvr>
                                        <p:cTn id="25" dur="20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horizont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00" fill="hold"/>
                                        <p:tgtEl>
                                          <p:spTgt spid="31"/>
                                        </p:tgtEl>
                                        <p:attrNameLst>
                                          <p:attrName>ppt_w</p:attrName>
                                        </p:attrNameLst>
                                      </p:cBhvr>
                                      <p:tavLst>
                                        <p:tav tm="0">
                                          <p:val>
                                            <p:fltVal val="0"/>
                                          </p:val>
                                        </p:tav>
                                        <p:tav tm="100000">
                                          <p:val>
                                            <p:strVal val="#ppt_w"/>
                                          </p:val>
                                        </p:tav>
                                      </p:tavLst>
                                    </p:anim>
                                    <p:anim calcmode="lin" valueType="num">
                                      <p:cBhvr>
                                        <p:cTn id="46" dur="500" fill="hold"/>
                                        <p:tgtEl>
                                          <p:spTgt spid="31"/>
                                        </p:tgtEl>
                                        <p:attrNameLst>
                                          <p:attrName>ppt_h</p:attrName>
                                        </p:attrNameLst>
                                      </p:cBhvr>
                                      <p:tavLst>
                                        <p:tav tm="0">
                                          <p:val>
                                            <p:fltVal val="0"/>
                                          </p:val>
                                        </p:tav>
                                        <p:tav tm="100000">
                                          <p:val>
                                            <p:strVal val="#ppt_h"/>
                                          </p:val>
                                        </p:tav>
                                      </p:tavLst>
                                    </p:anim>
                                    <p:animEffect transition="in" filter="fade">
                                      <p:cBhvr>
                                        <p:cTn id="47" dur="500"/>
                                        <p:tgtEl>
                                          <p:spTgt spid="31"/>
                                        </p:tgtEl>
                                      </p:cBhvr>
                                    </p:animEffect>
                                  </p:childTnLst>
                                </p:cTn>
                              </p:par>
                              <p:par>
                                <p:cTn id="48" presetID="53" presetClass="entr" presetSubtype="16"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9" grpId="0" animBg="1"/>
      <p:bldP spid="4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TotalTime>
  <Words>514</Words>
  <Application>Microsoft Office PowerPoint</Application>
  <PresentationFormat>Widescreen</PresentationFormat>
  <Paragraphs>75</Paragraphs>
  <Slides>11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Aharoni</vt:lpstr>
      <vt:lpstr>Arial</vt:lpstr>
      <vt:lpstr>Berlin Sans FB</vt:lpstr>
      <vt:lpstr>Calibri</vt:lpstr>
      <vt:lpstr>Calibri Light</vt:lpstr>
      <vt:lpstr>Helvetica Neue</vt:lpstr>
      <vt:lpstr>Office Theme</vt:lpstr>
      <vt:lpstr>PowerPoint Presentation</vt:lpstr>
      <vt:lpstr>PROBLEMÁTICA</vt:lpstr>
      <vt:lpstr>   ANÁLISIS EXPLORATORIO</vt:lpstr>
      <vt:lpstr>   ANÁLISIS EXPLORATORIO</vt:lpstr>
      <vt:lpstr>PowerPoint Presentation</vt:lpstr>
      <vt:lpstr>PowerPoint Presentation</vt:lpstr>
      <vt:lpstr>PROPUESTA</vt:lpstr>
      <vt:lpstr>PROPUESTA</vt:lpstr>
      <vt:lpstr>CÓMO?</vt:lpstr>
      <vt:lpstr>CÓMO?</vt:lpstr>
      <vt:lpstr>Equipo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PILOTO DE UN MODELO DE DEMANDA DE TRANSPORTE PÚBLICO ÓPTIMO MEDIANTE EL USO DE INTELIGENCIA ARTIFICIAL CASO: CORREDOR CENTRAL “TROLEBUS”</dc:title>
  <dc:creator>Sebastián Pailiacho</dc:creator>
  <cp:lastModifiedBy>Sebastián Pailiacho</cp:lastModifiedBy>
  <cp:revision>6</cp:revision>
  <dcterms:created xsi:type="dcterms:W3CDTF">2020-05-08T18:04:44Z</dcterms:created>
  <dcterms:modified xsi:type="dcterms:W3CDTF">2020-06-12T03:39:12Z</dcterms:modified>
</cp:coreProperties>
</file>